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DEFINICIÓN DEL PROYECTO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CÁLCULO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DEFINICIÓN DEL PROYECTO SIX SIGMA PRESENTACIÓN DE LA HOJA DE TRABAJO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PATROCINADOR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ORGANIZATIVA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VERDES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FINALIZACIÓN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NEGROS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AHORROS ESPERADOS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ESTIMADOS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INFORMACIÓN GENERAL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DEFINICIÓN DEL PROYECTO SIX SIGMA HOJA DE TRABAJO PRESENTACIÓN |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VISIÓN GENERAL DEL PROYECTO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ALCANCE DEL PROYECTO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CALENDARIO TENTATIVO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RECURSOS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COSTOS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RIESGO, RESTRICCIONES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Y SUPOSICIONES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PREPARADO POR...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BENEFICIOS Y CLIENTES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VISIÓN GENERAL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VISIÓN GENERAL DEL PROYECTO Y ALCANCE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ALCANCE DEL PROYECTO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PROPÓSITO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/ MÉTRICAS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ENTREGABLES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DENTRO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FUERA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CALENDARIO TENTATIVO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CALENDARIO TENTATIVO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 CLAVE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EMPEZAR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TERMINAR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 del formulario / Revisión preliminar / Alcance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Finalizar plan de proyecto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medición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análisis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mejora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control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Informe de resumen del proyecto y cierre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Y COSTOS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RECURSOS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RECURSOS DE SOPORTE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NECESIDADES ESPECIALES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NOMBRES DE PROVEEDORES / TRABAJADORES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Suministros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Misceláneo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TOTALES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BENEFICIOS Y CLIENTES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BENEFICIOS Y CLIENTES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DEL PROCESO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PRINCIPALES PARTES INTERESADAS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PRESTACIÓN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 ESTIMACIÓN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MONTO ESTIMADO DEL BENEFICIO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 de costes específicos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Ingresos mejorados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Mayor productividad (suave)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Cumplimiento mejorado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Mejor toma de decisiones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Menos mantenimiento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Otros costos evitados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RIESGOS, RESTRICCIONES Y SUPOSICIONES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RIESGOS, RESTRICCIONES Y SUPUESTOS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RESTRICCIONES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PREPARADO POR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PREPARADO POR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IC-Project-Definition-Six-Sigma-Worksheet-Template_PowerPoint</Template>
  <TotalTime>12</TotalTime>
  <Words>518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2021-09-13T19:28:25Z</dcterms:created>
  <dcterms:modified xsi:type="dcterms:W3CDTF">2022-09-11T04:17:38Z</dcterms:modified>
</cp:coreProperties>
</file>