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LAVAGNA DI AVVIO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LAVAGNA DI AVVIO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892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PROGRAMMATA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PROGRESSI COMPLESSIVI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SCADENZA DATA OBIETTIVO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OBIETTIVI DEL PROGETTO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CONTESTO DEL PROGETTO / AMBITO DEL PROGETTO / RUOLI E RESPONSABILITÀ / OBIETTIVI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CONTESTO DEL PROGETTO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AMBITO DEL PROGETTO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RUOLI E RESPONSABILITÀ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OBIETTIVI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TIMELINE DEL PROGETTO / COMUNICAZIONI / AZIONI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CRONOLOGIA DEL PROGETTO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COMUNICAZIONI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AZIONI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1</TotalTime>
  <Words>293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2021-08-26T21:33:03Z</dcterms:created>
  <dcterms:modified xsi:type="dcterms:W3CDTF">2022-09-11T04:29:32Z</dcterms:modified>
</cp:coreProperties>
</file>