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6"/>
  </p:notesMasterIdLst>
  <p:sldIdLst>
    <p:sldId id="342" r:id="rId2"/>
    <p:sldId id="354" r:id="rId3"/>
    <p:sldId id="355" r:id="rId4"/>
    <p:sldId id="29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ca Waite" initials="EW" lastIdx="2" clrIdx="0">
    <p:extLst>
      <p:ext uri="{19B8F6BF-5375-455C-9EA6-DF929625EA0E}">
        <p15:presenceInfo xmlns:p15="http://schemas.microsoft.com/office/powerpoint/2012/main" userId="c568693182780e7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4BFA"/>
    <a:srgbClr val="FCF1C3"/>
    <a:srgbClr val="E9CF9C"/>
    <a:srgbClr val="F7F9FB"/>
    <a:srgbClr val="F9F9F9"/>
    <a:srgbClr val="FCF8E4"/>
    <a:srgbClr val="EAEEF3"/>
    <a:srgbClr val="E0EA88"/>
    <a:srgbClr val="9CF0F0"/>
    <a:srgbClr val="D3E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86447"/>
  </p:normalViewPr>
  <p:slideViewPr>
    <p:cSldViewPr snapToGrid="0" snapToObjects="1">
      <p:cViewPr varScale="1">
        <p:scale>
          <a:sx n="112" d="100"/>
          <a:sy n="112" d="100"/>
        </p:scale>
        <p:origin x="496" y="184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4.xml"/><Relationship Id="rId2" Type="http://schemas.openxmlformats.org/officeDocument/2006/relationships/slide" Target="slides/slide3.xml"/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6AFEDE-F1BF-6A4A-80D9-CCB6DC4EFE3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11C10-233D-DA48-A5CB-9365BBABB6B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30768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9088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141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11C10-233D-DA48-A5CB-9365BBABB6B4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264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345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39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738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94150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773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370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1709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5901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076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97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80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lumMod val="95000"/>
                <a:alpha val="40000"/>
              </a:schemeClr>
            </a:gs>
            <a:gs pos="100000">
              <a:schemeClr val="bg1">
                <a:lumMod val="75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1E756-E947-FD4A-8A23-D2C983A1A8BD}" type="datetimeFigureOut">
              <a:rPr lang="en-US" smtClean="0"/>
              <a:t>9/10/22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0669D-EC37-AA42-8CD3-B0788BD38FC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608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Forma&#10;&#10;Descrizione generata automaticamente">
            <a:extLst>
              <a:ext uri="{FF2B5EF4-FFF2-40B4-BE49-F238E27FC236}">
                <a16:creationId xmlns:a16="http://schemas.microsoft.com/office/drawing/2014/main" id="{1AE65A14-F267-A448-B5E0-4329D1561F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7105" y="255512"/>
            <a:ext cx="4997547" cy="6042008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143A449B-AAB7-994A-92CE-8F48E2CA7DF6}"/>
              </a:ext>
            </a:extLst>
          </p:cNvPr>
          <p:cNvSpPr txBox="1"/>
          <p:nvPr/>
        </p:nvSpPr>
        <p:spPr>
          <a:xfrm>
            <a:off x="300447" y="253847"/>
            <a:ext cx="695074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2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entury Gothic" panose="020B0502020202020204" pitchFamily="34" charset="0"/>
              </a:rPr>
              <a:t>MODELLO DI LAVAGNA DI AVVIO DEL PROGETTO</a:t>
            </a:r>
          </a:p>
        </p:txBody>
      </p:sp>
      <p:sp>
        <p:nvSpPr>
          <p:cNvPr id="34" name="Rectangle 7">
            <a:extLst>
              <a:ext uri="{FF2B5EF4-FFF2-40B4-BE49-F238E27FC236}">
                <a16:creationId xmlns:a16="http://schemas.microsoft.com/office/drawing/2014/main" id="{0671204C-72BF-9849-8945-77D03A477E75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35" name="Parallelogram 34">
            <a:extLst>
              <a:ext uri="{FF2B5EF4-FFF2-40B4-BE49-F238E27FC236}">
                <a16:creationId xmlns:a16="http://schemas.microsoft.com/office/drawing/2014/main" id="{E65CF26C-52F9-344A-ACC9-09D07DE0977D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C7DC0BFC-32CE-0544-BDE7-E4E8CD4C8E4D}"/>
              </a:ext>
            </a:extLst>
          </p:cNvPr>
          <p:cNvSpPr txBox="1"/>
          <p:nvPr/>
        </p:nvSpPr>
        <p:spPr>
          <a:xfrm>
            <a:off x="4800046" y="6477000"/>
            <a:ext cx="69471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LAVAGNA DI AVVIO DEL PROGETTO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C01BE91-D333-FE4E-8137-15C695E430C9}"/>
              </a:ext>
            </a:extLst>
          </p:cNvPr>
          <p:cNvSpPr txBox="1"/>
          <p:nvPr/>
        </p:nvSpPr>
        <p:spPr>
          <a:xfrm>
            <a:off x="365018" y="1234081"/>
            <a:ext cx="112214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4000" dirty="0">
                <a:latin typeface="Century Gothic" panose="020B0502020202020204" pitchFamily="34" charset="0"/>
              </a:rPr>
              <a:t>NOME DEL PROGETTO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7E3CD5D-AB51-1B48-BC15-DC855BADCA95}"/>
              </a:ext>
            </a:extLst>
          </p:cNvPr>
          <p:cNvCxnSpPr>
            <a:cxnSpLocks/>
          </p:cNvCxnSpPr>
          <p:nvPr/>
        </p:nvCxnSpPr>
        <p:spPr>
          <a:xfrm>
            <a:off x="473711" y="1995592"/>
            <a:ext cx="11070972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18A31760-F8DA-A240-A040-0250F9CAB6E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299981"/>
              </p:ext>
            </p:extLst>
          </p:nvPr>
        </p:nvGraphicFramePr>
        <p:xfrm>
          <a:off x="483419" y="5571765"/>
          <a:ext cx="6650076" cy="8920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86356">
                  <a:extLst>
                    <a:ext uri="{9D8B030D-6E8A-4147-A177-3AD203B41FA5}">
                      <a16:colId xmlns:a16="http://schemas.microsoft.com/office/drawing/2014/main" val="690628749"/>
                    </a:ext>
                  </a:extLst>
                </a:gridCol>
                <a:gridCol w="3051313">
                  <a:extLst>
                    <a:ext uri="{9D8B030D-6E8A-4147-A177-3AD203B41FA5}">
                      <a16:colId xmlns:a16="http://schemas.microsoft.com/office/drawing/2014/main" val="3049906053"/>
                    </a:ext>
                  </a:extLst>
                </a:gridCol>
                <a:gridCol w="785191">
                  <a:extLst>
                    <a:ext uri="{9D8B030D-6E8A-4147-A177-3AD203B41FA5}">
                      <a16:colId xmlns:a16="http://schemas.microsoft.com/office/drawing/2014/main" val="4260011339"/>
                    </a:ext>
                  </a:extLst>
                </a:gridCol>
                <a:gridCol w="1627216">
                  <a:extLst>
                    <a:ext uri="{9D8B030D-6E8A-4147-A177-3AD203B41FA5}">
                      <a16:colId xmlns:a16="http://schemas.microsoft.com/office/drawing/2014/main" val="1259121771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RESPONSABILE DI PROGETTO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DATA DI INIZIO PROGRAMMATA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831018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PROGRESSI COMPLESSIVI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800" b="1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SCADENZA DATA OBIETTIVO</a:t>
                      </a:r>
                      <a:endParaRPr lang="en-U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  <a:endParaRPr lang="en-US" sz="10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7F9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9922558"/>
                  </a:ext>
                </a:extLst>
              </a:tr>
            </a:tbl>
          </a:graphicData>
        </a:graphic>
      </p:graphicFrame>
      <p:graphicFrame>
        <p:nvGraphicFramePr>
          <p:cNvPr id="18" name="Table 17">
            <a:extLst>
              <a:ext uri="{FF2B5EF4-FFF2-40B4-BE49-F238E27FC236}">
                <a16:creationId xmlns:a16="http://schemas.microsoft.com/office/drawing/2014/main" id="{429B3399-1D27-644B-A0BA-5D0BEA8EE4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594385"/>
              </p:ext>
            </p:extLst>
          </p:nvPr>
        </p:nvGraphicFramePr>
        <p:xfrm>
          <a:off x="482606" y="2177439"/>
          <a:ext cx="6650075" cy="3212467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6650075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3212467"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74320" marR="274320" marT="182880"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B31CB6C6-3444-AA47-AE01-27907665E8E1}"/>
              </a:ext>
            </a:extLst>
          </p:cNvPr>
          <p:cNvSpPr txBox="1"/>
          <p:nvPr/>
        </p:nvSpPr>
        <p:spPr>
          <a:xfrm>
            <a:off x="482607" y="2177439"/>
            <a:ext cx="199926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" sz="12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OBIETTIVI DEL PROGETTO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174D9F68-6780-5649-BE75-055DA410ADBA}"/>
              </a:ext>
            </a:extLst>
          </p:cNvPr>
          <p:cNvGrpSpPr/>
          <p:nvPr/>
        </p:nvGrpSpPr>
        <p:grpSpPr>
          <a:xfrm>
            <a:off x="657222" y="2658119"/>
            <a:ext cx="1272646" cy="1148127"/>
            <a:chOff x="6428095" y="930061"/>
            <a:chExt cx="1272646" cy="1148127"/>
          </a:xfrm>
        </p:grpSpPr>
        <p:sp>
          <p:nvSpPr>
            <p:cNvPr id="21" name="Rectangle 9">
              <a:extLst>
                <a:ext uri="{FF2B5EF4-FFF2-40B4-BE49-F238E27FC236}">
                  <a16:creationId xmlns:a16="http://schemas.microsoft.com/office/drawing/2014/main" id="{D99861CB-E52C-074A-9161-4377B3E7E7BA}"/>
                </a:ext>
              </a:extLst>
            </p:cNvPr>
            <p:cNvSpPr/>
            <p:nvPr/>
          </p:nvSpPr>
          <p:spPr>
            <a:xfrm>
              <a:off x="6428096" y="930061"/>
              <a:ext cx="1272645" cy="1148127"/>
            </a:xfrm>
            <a:custGeom>
              <a:avLst/>
              <a:gdLst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72645"/>
                <a:gd name="connsiteY0" fmla="*/ 0 h 1148127"/>
                <a:gd name="connsiteX1" fmla="*/ 1223962 w 1272645"/>
                <a:gd name="connsiteY1" fmla="*/ 0 h 1148127"/>
                <a:gd name="connsiteX2" fmla="*/ 1223962 w 1272645"/>
                <a:gd name="connsiteY2" fmla="*/ 1148127 h 1148127"/>
                <a:gd name="connsiteX3" fmla="*/ 0 w 1272645"/>
                <a:gd name="connsiteY3" fmla="*/ 1148127 h 1148127"/>
                <a:gd name="connsiteX4" fmla="*/ 0 w 1272645"/>
                <a:gd name="connsiteY4" fmla="*/ 0 h 114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2645" h="1148127">
                  <a:moveTo>
                    <a:pt x="0" y="0"/>
                  </a:moveTo>
                  <a:lnTo>
                    <a:pt x="1223962" y="0"/>
                  </a:lnTo>
                  <a:cubicBezTo>
                    <a:pt x="1223962" y="382709"/>
                    <a:pt x="1333500" y="774943"/>
                    <a:pt x="1223962" y="1148127"/>
                  </a:cubicBezTo>
                  <a:lnTo>
                    <a:pt x="0" y="1148127"/>
                  </a:lnTo>
                  <a:cubicBezTo>
                    <a:pt x="152400" y="1146418"/>
                    <a:pt x="0" y="382709"/>
                    <a:pt x="0" y="0"/>
                  </a:cubicBezTo>
                  <a:close/>
                </a:path>
              </a:pathLst>
            </a:cu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>
              <a:extLst>
                <a:ext uri="{FF2B5EF4-FFF2-40B4-BE49-F238E27FC236}">
                  <a16:creationId xmlns:a16="http://schemas.microsoft.com/office/drawing/2014/main" id="{826628F3-2F6A-C541-BF11-683F368CF6B4}"/>
                </a:ext>
              </a:extLst>
            </p:cNvPr>
            <p:cNvSpPr txBox="1"/>
            <p:nvPr/>
          </p:nvSpPr>
          <p:spPr>
            <a:xfrm>
              <a:off x="6428095" y="934984"/>
              <a:ext cx="127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" sz="1000" dirty="0">
                  <a:latin typeface="Century Gothic" panose="020B0502020202020204" pitchFamily="34" charset="0"/>
                </a:rPr>
                <a:t>[INSERISCI QUI IL TESTO DELL'IDEA </a:t>
              </a:r>
              <a:br>
                <a:rPr lang="en-US" sz="1000" dirty="0">
                  <a:latin typeface="Century Gothic" panose="020B0502020202020204" pitchFamily="34" charset="0"/>
                </a:rPr>
              </a:br>
              <a:r>
                <a:rPr lang="it" sz="1000" dirty="0">
                  <a:latin typeface="Century Gothic" panose="020B0502020202020204" pitchFamily="34" charset="0"/>
                </a:rPr>
                <a:t>] </a:t>
              </a:r>
            </a:p>
            <a:p>
              <a:endParaRPr lang="en-US" sz="1000" dirty="0">
                <a:latin typeface="Century Gothic" panose="020B0502020202020204" pitchFamily="34" charset="0"/>
              </a:endParaRPr>
            </a:p>
            <a:p>
              <a:r>
                <a:rPr lang="it" sz="1000" dirty="0">
                  <a:latin typeface="Century Gothic" panose="020B0502020202020204" pitchFamily="34" charset="0"/>
                </a:rPr>
                <a:t>Tieni premuto alt e trascina per duplicare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08588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223283"/>
              </p:ext>
            </p:extLst>
          </p:nvPr>
        </p:nvGraphicFramePr>
        <p:xfrm>
          <a:off x="59634" y="37820"/>
          <a:ext cx="3721952" cy="4415332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3721952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4415332"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74320" marR="274320" marT="182880"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50D0581-7805-FA48-B697-8843905A7A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018288"/>
              </p:ext>
            </p:extLst>
          </p:nvPr>
        </p:nvGraphicFramePr>
        <p:xfrm>
          <a:off x="4093116" y="36505"/>
          <a:ext cx="3721952" cy="4415331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3721952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4415331"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74320" marR="274320" marT="182880"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1041400" y="6477000"/>
            <a:ext cx="107058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CONTESTO DEL PROGETTO / AMBITO DEL PROGETTO / RUOLI E RESPONSABILITÀ / OBIETTIVI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BE07BD-6D2B-DD46-B568-DFB8EB5094E4}"/>
              </a:ext>
            </a:extLst>
          </p:cNvPr>
          <p:cNvSpPr txBox="1"/>
          <p:nvPr/>
        </p:nvSpPr>
        <p:spPr>
          <a:xfrm>
            <a:off x="59634" y="37820"/>
            <a:ext cx="19992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12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CONTESTO DEL PROGETTO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748EEB-6849-354A-AC0D-3C6F8BD07BE2}"/>
              </a:ext>
            </a:extLst>
          </p:cNvPr>
          <p:cNvSpPr txBox="1"/>
          <p:nvPr/>
        </p:nvSpPr>
        <p:spPr>
          <a:xfrm>
            <a:off x="4093116" y="46683"/>
            <a:ext cx="1369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12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AMBITO DEL PROGETTO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856ED0F-18D8-4845-8D7E-FB1B31EB3898}"/>
              </a:ext>
            </a:extLst>
          </p:cNvPr>
          <p:cNvGrpSpPr/>
          <p:nvPr/>
        </p:nvGrpSpPr>
        <p:grpSpPr>
          <a:xfrm>
            <a:off x="234249" y="518500"/>
            <a:ext cx="1272646" cy="1148127"/>
            <a:chOff x="6428095" y="930061"/>
            <a:chExt cx="1272646" cy="114812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4B9CCE8-520D-8C4A-948F-ED70045D403A}"/>
                </a:ext>
              </a:extLst>
            </p:cNvPr>
            <p:cNvSpPr/>
            <p:nvPr/>
          </p:nvSpPr>
          <p:spPr>
            <a:xfrm>
              <a:off x="6428096" y="930061"/>
              <a:ext cx="1272645" cy="1148127"/>
            </a:xfrm>
            <a:custGeom>
              <a:avLst/>
              <a:gdLst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72645"/>
                <a:gd name="connsiteY0" fmla="*/ 0 h 1148127"/>
                <a:gd name="connsiteX1" fmla="*/ 1223962 w 1272645"/>
                <a:gd name="connsiteY1" fmla="*/ 0 h 1148127"/>
                <a:gd name="connsiteX2" fmla="*/ 1223962 w 1272645"/>
                <a:gd name="connsiteY2" fmla="*/ 1148127 h 1148127"/>
                <a:gd name="connsiteX3" fmla="*/ 0 w 1272645"/>
                <a:gd name="connsiteY3" fmla="*/ 1148127 h 1148127"/>
                <a:gd name="connsiteX4" fmla="*/ 0 w 1272645"/>
                <a:gd name="connsiteY4" fmla="*/ 0 h 114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2645" h="1148127">
                  <a:moveTo>
                    <a:pt x="0" y="0"/>
                  </a:moveTo>
                  <a:lnTo>
                    <a:pt x="1223962" y="0"/>
                  </a:lnTo>
                  <a:cubicBezTo>
                    <a:pt x="1223962" y="382709"/>
                    <a:pt x="1333500" y="774943"/>
                    <a:pt x="1223962" y="1148127"/>
                  </a:cubicBezTo>
                  <a:lnTo>
                    <a:pt x="0" y="1148127"/>
                  </a:lnTo>
                  <a:cubicBezTo>
                    <a:pt x="152400" y="1146418"/>
                    <a:pt x="0" y="382709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E7C2C73-BE45-CC4C-8254-4E9163CE48BE}"/>
                </a:ext>
              </a:extLst>
            </p:cNvPr>
            <p:cNvSpPr txBox="1"/>
            <p:nvPr/>
          </p:nvSpPr>
          <p:spPr>
            <a:xfrm>
              <a:off x="6428095" y="934984"/>
              <a:ext cx="127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" sz="1000" dirty="0">
                  <a:latin typeface="Century Gothic" panose="020B0502020202020204" pitchFamily="34" charset="0"/>
                </a:rPr>
                <a:t>[INSERISCI QUI IL TESTO DELL'IDEA </a:t>
              </a:r>
              <a:br>
                <a:rPr lang="en-US" sz="1000" dirty="0">
                  <a:latin typeface="Century Gothic" panose="020B0502020202020204" pitchFamily="34" charset="0"/>
                </a:rPr>
              </a:br>
              <a:r>
                <a:rPr lang="it" sz="1000" dirty="0">
                  <a:latin typeface="Century Gothic" panose="020B0502020202020204" pitchFamily="34" charset="0"/>
                </a:rPr>
                <a:t>] </a:t>
              </a:r>
            </a:p>
            <a:p>
              <a:endParaRPr lang="en-US" sz="1000" dirty="0">
                <a:latin typeface="Century Gothic" panose="020B0502020202020204" pitchFamily="34" charset="0"/>
              </a:endParaRPr>
            </a:p>
            <a:p>
              <a:r>
                <a:rPr lang="it" sz="1000" dirty="0">
                  <a:latin typeface="Century Gothic" panose="020B0502020202020204" pitchFamily="34" charset="0"/>
                </a:rPr>
                <a:t>Tieni premuto alt e trascina per duplicare</a:t>
              </a:r>
            </a:p>
          </p:txBody>
        </p:sp>
      </p:grp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F2481F20-4422-0246-A165-49A35EE545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969023"/>
              </p:ext>
            </p:extLst>
          </p:nvPr>
        </p:nvGraphicFramePr>
        <p:xfrm>
          <a:off x="8135525" y="36505"/>
          <a:ext cx="3721952" cy="4415331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3721952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4415331"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74320" marR="274320" marT="182880"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7A501F6E-FF42-3141-B638-6069ACCAE59F}"/>
              </a:ext>
            </a:extLst>
          </p:cNvPr>
          <p:cNvSpPr txBox="1"/>
          <p:nvPr/>
        </p:nvSpPr>
        <p:spPr>
          <a:xfrm>
            <a:off x="8135525" y="46683"/>
            <a:ext cx="22685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12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RUOLI E RESPONSABILITÀ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924036F-03BE-FB42-8703-5AD4D0999382}"/>
              </a:ext>
            </a:extLst>
          </p:cNvPr>
          <p:cNvGrpSpPr/>
          <p:nvPr/>
        </p:nvGrpSpPr>
        <p:grpSpPr>
          <a:xfrm>
            <a:off x="4260149" y="518500"/>
            <a:ext cx="1272646" cy="1148127"/>
            <a:chOff x="6428095" y="930061"/>
            <a:chExt cx="1272646" cy="1148127"/>
          </a:xfrm>
        </p:grpSpPr>
        <p:sp>
          <p:nvSpPr>
            <p:cNvPr id="29" name="Rectangle 9">
              <a:extLst>
                <a:ext uri="{FF2B5EF4-FFF2-40B4-BE49-F238E27FC236}">
                  <a16:creationId xmlns:a16="http://schemas.microsoft.com/office/drawing/2014/main" id="{936A0B6B-7CAC-A149-9EC0-37B90F0A1F8A}"/>
                </a:ext>
              </a:extLst>
            </p:cNvPr>
            <p:cNvSpPr/>
            <p:nvPr/>
          </p:nvSpPr>
          <p:spPr>
            <a:xfrm>
              <a:off x="6428096" y="930061"/>
              <a:ext cx="1272645" cy="1148127"/>
            </a:xfrm>
            <a:custGeom>
              <a:avLst/>
              <a:gdLst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72645"/>
                <a:gd name="connsiteY0" fmla="*/ 0 h 1148127"/>
                <a:gd name="connsiteX1" fmla="*/ 1223962 w 1272645"/>
                <a:gd name="connsiteY1" fmla="*/ 0 h 1148127"/>
                <a:gd name="connsiteX2" fmla="*/ 1223962 w 1272645"/>
                <a:gd name="connsiteY2" fmla="*/ 1148127 h 1148127"/>
                <a:gd name="connsiteX3" fmla="*/ 0 w 1272645"/>
                <a:gd name="connsiteY3" fmla="*/ 1148127 h 1148127"/>
                <a:gd name="connsiteX4" fmla="*/ 0 w 1272645"/>
                <a:gd name="connsiteY4" fmla="*/ 0 h 114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2645" h="1148127">
                  <a:moveTo>
                    <a:pt x="0" y="0"/>
                  </a:moveTo>
                  <a:lnTo>
                    <a:pt x="1223962" y="0"/>
                  </a:lnTo>
                  <a:cubicBezTo>
                    <a:pt x="1223962" y="382709"/>
                    <a:pt x="1333500" y="774943"/>
                    <a:pt x="1223962" y="1148127"/>
                  </a:cubicBezTo>
                  <a:lnTo>
                    <a:pt x="0" y="1148127"/>
                  </a:lnTo>
                  <a:cubicBezTo>
                    <a:pt x="152400" y="1146418"/>
                    <a:pt x="0" y="382709"/>
                    <a:pt x="0" y="0"/>
                  </a:cubicBez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8F7C049-82E8-A745-911A-9244C0A4F11E}"/>
                </a:ext>
              </a:extLst>
            </p:cNvPr>
            <p:cNvSpPr txBox="1"/>
            <p:nvPr/>
          </p:nvSpPr>
          <p:spPr>
            <a:xfrm>
              <a:off x="6428095" y="934984"/>
              <a:ext cx="127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" sz="1000" dirty="0">
                  <a:latin typeface="Century Gothic" panose="020B0502020202020204" pitchFamily="34" charset="0"/>
                </a:rPr>
                <a:t>[INSERISCI QUI IL TESTO DELL'IDEA </a:t>
              </a:r>
              <a:br>
                <a:rPr lang="en-US" sz="1000" dirty="0">
                  <a:latin typeface="Century Gothic" panose="020B0502020202020204" pitchFamily="34" charset="0"/>
                </a:rPr>
              </a:br>
              <a:r>
                <a:rPr lang="it" sz="1000" dirty="0">
                  <a:latin typeface="Century Gothic" panose="020B0502020202020204" pitchFamily="34" charset="0"/>
                </a:rPr>
                <a:t>] </a:t>
              </a:r>
            </a:p>
            <a:p>
              <a:endParaRPr lang="en-US" sz="1000" dirty="0">
                <a:latin typeface="Century Gothic" panose="020B0502020202020204" pitchFamily="34" charset="0"/>
              </a:endParaRPr>
            </a:p>
            <a:p>
              <a:r>
                <a:rPr lang="it" sz="1000" dirty="0">
                  <a:latin typeface="Century Gothic" panose="020B0502020202020204" pitchFamily="34" charset="0"/>
                </a:rPr>
                <a:t>Tieni premuto alt e trascina per duplicare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0CEE46F-DFCD-2E43-932D-E9DE63183DB6}"/>
              </a:ext>
            </a:extLst>
          </p:cNvPr>
          <p:cNvGrpSpPr/>
          <p:nvPr/>
        </p:nvGrpSpPr>
        <p:grpSpPr>
          <a:xfrm>
            <a:off x="8374949" y="518500"/>
            <a:ext cx="1272646" cy="1148127"/>
            <a:chOff x="6428095" y="930061"/>
            <a:chExt cx="1272646" cy="1148127"/>
          </a:xfrm>
        </p:grpSpPr>
        <p:sp>
          <p:nvSpPr>
            <p:cNvPr id="33" name="Rectangle 9">
              <a:extLst>
                <a:ext uri="{FF2B5EF4-FFF2-40B4-BE49-F238E27FC236}">
                  <a16:creationId xmlns:a16="http://schemas.microsoft.com/office/drawing/2014/main" id="{843EDFB7-61BE-BF4F-884E-0B62982EDF40}"/>
                </a:ext>
              </a:extLst>
            </p:cNvPr>
            <p:cNvSpPr/>
            <p:nvPr/>
          </p:nvSpPr>
          <p:spPr>
            <a:xfrm>
              <a:off x="6428096" y="930061"/>
              <a:ext cx="1272645" cy="1148127"/>
            </a:xfrm>
            <a:custGeom>
              <a:avLst/>
              <a:gdLst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72645"/>
                <a:gd name="connsiteY0" fmla="*/ 0 h 1148127"/>
                <a:gd name="connsiteX1" fmla="*/ 1223962 w 1272645"/>
                <a:gd name="connsiteY1" fmla="*/ 0 h 1148127"/>
                <a:gd name="connsiteX2" fmla="*/ 1223962 w 1272645"/>
                <a:gd name="connsiteY2" fmla="*/ 1148127 h 1148127"/>
                <a:gd name="connsiteX3" fmla="*/ 0 w 1272645"/>
                <a:gd name="connsiteY3" fmla="*/ 1148127 h 1148127"/>
                <a:gd name="connsiteX4" fmla="*/ 0 w 1272645"/>
                <a:gd name="connsiteY4" fmla="*/ 0 h 114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2645" h="1148127">
                  <a:moveTo>
                    <a:pt x="0" y="0"/>
                  </a:moveTo>
                  <a:lnTo>
                    <a:pt x="1223962" y="0"/>
                  </a:lnTo>
                  <a:cubicBezTo>
                    <a:pt x="1223962" y="382709"/>
                    <a:pt x="1333500" y="774943"/>
                    <a:pt x="1223962" y="1148127"/>
                  </a:cubicBezTo>
                  <a:lnTo>
                    <a:pt x="0" y="1148127"/>
                  </a:lnTo>
                  <a:cubicBezTo>
                    <a:pt x="152400" y="1146418"/>
                    <a:pt x="0" y="382709"/>
                    <a:pt x="0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5119A3D-2DC7-3048-9061-CAA76262C487}"/>
                </a:ext>
              </a:extLst>
            </p:cNvPr>
            <p:cNvSpPr txBox="1"/>
            <p:nvPr/>
          </p:nvSpPr>
          <p:spPr>
            <a:xfrm>
              <a:off x="6428095" y="934984"/>
              <a:ext cx="127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" sz="1000" dirty="0">
                  <a:latin typeface="Century Gothic" panose="020B0502020202020204" pitchFamily="34" charset="0"/>
                </a:rPr>
                <a:t>[INSERISCI QUI IL TESTO DELL'IDEA </a:t>
              </a:r>
              <a:br>
                <a:rPr lang="en-US" sz="1000" dirty="0">
                  <a:latin typeface="Century Gothic" panose="020B0502020202020204" pitchFamily="34" charset="0"/>
                </a:rPr>
              </a:br>
              <a:r>
                <a:rPr lang="it" sz="1000" dirty="0">
                  <a:latin typeface="Century Gothic" panose="020B0502020202020204" pitchFamily="34" charset="0"/>
                </a:rPr>
                <a:t>] </a:t>
              </a:r>
            </a:p>
            <a:p>
              <a:endParaRPr lang="en-US" sz="1000" dirty="0">
                <a:latin typeface="Century Gothic" panose="020B0502020202020204" pitchFamily="34" charset="0"/>
              </a:endParaRPr>
            </a:p>
            <a:p>
              <a:r>
                <a:rPr lang="it" sz="1000" dirty="0">
                  <a:latin typeface="Century Gothic" panose="020B0502020202020204" pitchFamily="34" charset="0"/>
                </a:rPr>
                <a:t>Tieni premuto alt e trascina per duplicare</a:t>
              </a:r>
            </a:p>
          </p:txBody>
        </p:sp>
      </p:grpSp>
      <p:graphicFrame>
        <p:nvGraphicFramePr>
          <p:cNvPr id="35" name="Table 34">
            <a:extLst>
              <a:ext uri="{FF2B5EF4-FFF2-40B4-BE49-F238E27FC236}">
                <a16:creationId xmlns:a16="http://schemas.microsoft.com/office/drawing/2014/main" id="{92A7B300-B821-774D-98A6-AF0D431D3D0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6918801"/>
              </p:ext>
            </p:extLst>
          </p:nvPr>
        </p:nvGraphicFramePr>
        <p:xfrm>
          <a:off x="58324" y="4570406"/>
          <a:ext cx="11799153" cy="1763476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11799153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1763476"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74320" marR="274320" marT="182880"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36" name="TextBox 35">
            <a:extLst>
              <a:ext uri="{FF2B5EF4-FFF2-40B4-BE49-F238E27FC236}">
                <a16:creationId xmlns:a16="http://schemas.microsoft.com/office/drawing/2014/main" id="{17161070-6638-244D-BF43-F1A4EEC58039}"/>
              </a:ext>
            </a:extLst>
          </p:cNvPr>
          <p:cNvSpPr txBox="1"/>
          <p:nvPr/>
        </p:nvSpPr>
        <p:spPr>
          <a:xfrm>
            <a:off x="58325" y="4580583"/>
            <a:ext cx="10534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12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OBIETTIVI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F90C9D6A-CC25-CA42-A6D0-FDD0D4AB3908}"/>
              </a:ext>
            </a:extLst>
          </p:cNvPr>
          <p:cNvGrpSpPr/>
          <p:nvPr/>
        </p:nvGrpSpPr>
        <p:grpSpPr>
          <a:xfrm>
            <a:off x="297749" y="5052400"/>
            <a:ext cx="1272646" cy="1148127"/>
            <a:chOff x="6428095" y="930061"/>
            <a:chExt cx="1272646" cy="1148127"/>
          </a:xfrm>
        </p:grpSpPr>
        <p:sp>
          <p:nvSpPr>
            <p:cNvPr id="39" name="Rectangle 9">
              <a:extLst>
                <a:ext uri="{FF2B5EF4-FFF2-40B4-BE49-F238E27FC236}">
                  <a16:creationId xmlns:a16="http://schemas.microsoft.com/office/drawing/2014/main" id="{79D6F105-D1C4-8A42-AD91-B19034E99D99}"/>
                </a:ext>
              </a:extLst>
            </p:cNvPr>
            <p:cNvSpPr/>
            <p:nvPr/>
          </p:nvSpPr>
          <p:spPr>
            <a:xfrm>
              <a:off x="6428096" y="930061"/>
              <a:ext cx="1272645" cy="1148127"/>
            </a:xfrm>
            <a:custGeom>
              <a:avLst/>
              <a:gdLst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72645"/>
                <a:gd name="connsiteY0" fmla="*/ 0 h 1148127"/>
                <a:gd name="connsiteX1" fmla="*/ 1223962 w 1272645"/>
                <a:gd name="connsiteY1" fmla="*/ 0 h 1148127"/>
                <a:gd name="connsiteX2" fmla="*/ 1223962 w 1272645"/>
                <a:gd name="connsiteY2" fmla="*/ 1148127 h 1148127"/>
                <a:gd name="connsiteX3" fmla="*/ 0 w 1272645"/>
                <a:gd name="connsiteY3" fmla="*/ 1148127 h 1148127"/>
                <a:gd name="connsiteX4" fmla="*/ 0 w 1272645"/>
                <a:gd name="connsiteY4" fmla="*/ 0 h 114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2645" h="1148127">
                  <a:moveTo>
                    <a:pt x="0" y="0"/>
                  </a:moveTo>
                  <a:lnTo>
                    <a:pt x="1223962" y="0"/>
                  </a:lnTo>
                  <a:cubicBezTo>
                    <a:pt x="1223962" y="382709"/>
                    <a:pt x="1333500" y="774943"/>
                    <a:pt x="1223962" y="1148127"/>
                  </a:cubicBezTo>
                  <a:lnTo>
                    <a:pt x="0" y="1148127"/>
                  </a:lnTo>
                  <a:cubicBezTo>
                    <a:pt x="152400" y="1146418"/>
                    <a:pt x="0" y="382709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32D684BA-9FB2-DC4C-B96E-2D8EFD9F789B}"/>
                </a:ext>
              </a:extLst>
            </p:cNvPr>
            <p:cNvSpPr txBox="1"/>
            <p:nvPr/>
          </p:nvSpPr>
          <p:spPr>
            <a:xfrm>
              <a:off x="6428095" y="934984"/>
              <a:ext cx="127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" sz="1000" dirty="0">
                  <a:latin typeface="Century Gothic" panose="020B0502020202020204" pitchFamily="34" charset="0"/>
                </a:rPr>
                <a:t>[INSERISCI QUI IL TESTO DELL'IDEA </a:t>
              </a:r>
              <a:br>
                <a:rPr lang="en-US" sz="1000" dirty="0">
                  <a:latin typeface="Century Gothic" panose="020B0502020202020204" pitchFamily="34" charset="0"/>
                </a:rPr>
              </a:br>
              <a:r>
                <a:rPr lang="it" sz="1000" dirty="0">
                  <a:latin typeface="Century Gothic" panose="020B0502020202020204" pitchFamily="34" charset="0"/>
                </a:rPr>
                <a:t>] </a:t>
              </a:r>
            </a:p>
            <a:p>
              <a:endParaRPr lang="en-US" sz="1000" dirty="0">
                <a:latin typeface="Century Gothic" panose="020B0502020202020204" pitchFamily="34" charset="0"/>
              </a:endParaRPr>
            </a:p>
            <a:p>
              <a:r>
                <a:rPr lang="it" sz="1000" dirty="0">
                  <a:latin typeface="Century Gothic" panose="020B0502020202020204" pitchFamily="34" charset="0"/>
                </a:rPr>
                <a:t>Tieni premuto alt e trascina per duplicare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34812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A908FEA-3453-5840-A648-2570EEA8E355}"/>
              </a:ext>
            </a:extLst>
          </p:cNvPr>
          <p:cNvGraphicFramePr>
            <a:graphicFrameLocks noGrp="1"/>
          </p:cNvGraphicFramePr>
          <p:nvPr/>
        </p:nvGraphicFramePr>
        <p:xfrm>
          <a:off x="59634" y="37820"/>
          <a:ext cx="3721952" cy="5981980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3721952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981980"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74320" marR="274320" marT="182880"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781586" y="6477000"/>
            <a:ext cx="82834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b="1" dirty="0">
                <a:solidFill>
                  <a:schemeClr val="bg1"/>
                </a:solidFill>
                <a:latin typeface="Century Gothic" panose="020B0502020202020204" pitchFamily="34" charset="0"/>
                <a:ea typeface="Arial" charset="0"/>
                <a:cs typeface="Arial" charset="0"/>
              </a:rPr>
              <a:t>RELAZIONE DI PROGETTO</a:t>
            </a: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650D0581-7805-FA48-B697-8843905A7AAD}"/>
              </a:ext>
            </a:extLst>
          </p:cNvPr>
          <p:cNvGraphicFramePr>
            <a:graphicFrameLocks noGrp="1"/>
          </p:cNvGraphicFramePr>
          <p:nvPr/>
        </p:nvGraphicFramePr>
        <p:xfrm>
          <a:off x="4093116" y="36505"/>
          <a:ext cx="3721952" cy="5981979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3721952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981979"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74320" marR="274320" marT="182880"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5" name="Rectangle 7">
            <a:extLst>
              <a:ext uri="{FF2B5EF4-FFF2-40B4-BE49-F238E27FC236}">
                <a16:creationId xmlns:a16="http://schemas.microsoft.com/office/drawing/2014/main" id="{CF8312F4-008A-8B46-B9CC-E4456F84C996}"/>
              </a:ext>
            </a:extLst>
          </p:cNvPr>
          <p:cNvSpPr/>
          <p:nvPr/>
        </p:nvSpPr>
        <p:spPr>
          <a:xfrm>
            <a:off x="0" y="6479366"/>
            <a:ext cx="12192000" cy="384048"/>
          </a:xfrm>
          <a:custGeom>
            <a:avLst/>
            <a:gdLst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2192000 w 12192000"/>
              <a:gd name="connsiteY3" fmla="*/ 6887 h 527823"/>
              <a:gd name="connsiteX4" fmla="*/ 12192000 w 12192000"/>
              <a:gd name="connsiteY4" fmla="*/ 527823 h 527823"/>
              <a:gd name="connsiteX5" fmla="*/ 0 w 12192000"/>
              <a:gd name="connsiteY5" fmla="*/ 527823 h 527823"/>
              <a:gd name="connsiteX6" fmla="*/ 0 w 12192000"/>
              <a:gd name="connsiteY6" fmla="*/ 6887 h 527823"/>
              <a:gd name="connsiteX0" fmla="*/ 0 w 12192000"/>
              <a:gd name="connsiteY0" fmla="*/ 6887 h 527823"/>
              <a:gd name="connsiteX1" fmla="*/ 11054576 w 12192000"/>
              <a:gd name="connsiteY1" fmla="*/ 3716 h 527823"/>
              <a:gd name="connsiteX2" fmla="*/ 11288751 w 12192000"/>
              <a:gd name="connsiteY2" fmla="*/ 0 h 527823"/>
              <a:gd name="connsiteX3" fmla="*/ 11508059 w 12192000"/>
              <a:gd name="connsiteY3" fmla="*/ 7434 h 527823"/>
              <a:gd name="connsiteX4" fmla="*/ 12192000 w 12192000"/>
              <a:gd name="connsiteY4" fmla="*/ 6887 h 527823"/>
              <a:gd name="connsiteX5" fmla="*/ 12192000 w 12192000"/>
              <a:gd name="connsiteY5" fmla="*/ 527823 h 527823"/>
              <a:gd name="connsiteX6" fmla="*/ 0 w 12192000"/>
              <a:gd name="connsiteY6" fmla="*/ 527823 h 527823"/>
              <a:gd name="connsiteX7" fmla="*/ 0 w 12192000"/>
              <a:gd name="connsiteY7" fmla="*/ 6887 h 527823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508059 w 12192000"/>
              <a:gd name="connsiteY3" fmla="*/ 3718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710 h 524646"/>
              <a:gd name="connsiteX1" fmla="*/ 11054576 w 12192000"/>
              <a:gd name="connsiteY1" fmla="*/ 539 h 524646"/>
              <a:gd name="connsiteX2" fmla="*/ 11296185 w 12192000"/>
              <a:gd name="connsiteY2" fmla="*/ 160375 h 524646"/>
              <a:gd name="connsiteX3" fmla="*/ 11784284 w 12192000"/>
              <a:gd name="connsiteY3" fmla="*/ 0 h 524646"/>
              <a:gd name="connsiteX4" fmla="*/ 12192000 w 12192000"/>
              <a:gd name="connsiteY4" fmla="*/ 3710 h 524646"/>
              <a:gd name="connsiteX5" fmla="*/ 12192000 w 12192000"/>
              <a:gd name="connsiteY5" fmla="*/ 524646 h 524646"/>
              <a:gd name="connsiteX6" fmla="*/ 0 w 12192000"/>
              <a:gd name="connsiteY6" fmla="*/ 524646 h 524646"/>
              <a:gd name="connsiteX7" fmla="*/ 0 w 12192000"/>
              <a:gd name="connsiteY7" fmla="*/ 3710 h 524646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296185 w 12192000"/>
              <a:gd name="connsiteY2" fmla="*/ 159836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05457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38547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626385 w 12192000"/>
              <a:gd name="connsiteY2" fmla="*/ 172609 h 524107"/>
              <a:gd name="connsiteX3" fmla="*/ 11825559 w 12192000"/>
              <a:gd name="connsiteY3" fmla="*/ 3719 h 524107"/>
              <a:gd name="connsiteX4" fmla="*/ 12192000 w 12192000"/>
              <a:gd name="connsiteY4" fmla="*/ 3171 h 524107"/>
              <a:gd name="connsiteX5" fmla="*/ 12192000 w 12192000"/>
              <a:gd name="connsiteY5" fmla="*/ 524107 h 524107"/>
              <a:gd name="connsiteX6" fmla="*/ 0 w 12192000"/>
              <a:gd name="connsiteY6" fmla="*/ 524107 h 524107"/>
              <a:gd name="connsiteX7" fmla="*/ 0 w 12192000"/>
              <a:gd name="connsiteY7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1825559 w 12192000"/>
              <a:gd name="connsiteY2" fmla="*/ 3719 h 524107"/>
              <a:gd name="connsiteX3" fmla="*/ 12192000 w 12192000"/>
              <a:gd name="connsiteY3" fmla="*/ 3171 h 524107"/>
              <a:gd name="connsiteX4" fmla="*/ 12192000 w 12192000"/>
              <a:gd name="connsiteY4" fmla="*/ 524107 h 524107"/>
              <a:gd name="connsiteX5" fmla="*/ 0 w 12192000"/>
              <a:gd name="connsiteY5" fmla="*/ 524107 h 524107"/>
              <a:gd name="connsiteX6" fmla="*/ 0 w 12192000"/>
              <a:gd name="connsiteY6" fmla="*/ 3171 h 524107"/>
              <a:gd name="connsiteX0" fmla="*/ 0 w 12192000"/>
              <a:gd name="connsiteY0" fmla="*/ 3171 h 524107"/>
              <a:gd name="connsiteX1" fmla="*/ 11429226 w 12192000"/>
              <a:gd name="connsiteY1" fmla="*/ 0 h 524107"/>
              <a:gd name="connsiteX2" fmla="*/ 12192000 w 12192000"/>
              <a:gd name="connsiteY2" fmla="*/ 3171 h 524107"/>
              <a:gd name="connsiteX3" fmla="*/ 12192000 w 12192000"/>
              <a:gd name="connsiteY3" fmla="*/ 524107 h 524107"/>
              <a:gd name="connsiteX4" fmla="*/ 0 w 12192000"/>
              <a:gd name="connsiteY4" fmla="*/ 524107 h 524107"/>
              <a:gd name="connsiteX5" fmla="*/ 0 w 12192000"/>
              <a:gd name="connsiteY5" fmla="*/ 3171 h 524107"/>
              <a:gd name="connsiteX0" fmla="*/ 0 w 12192000"/>
              <a:gd name="connsiteY0" fmla="*/ 0 h 520936"/>
              <a:gd name="connsiteX1" fmla="*/ 12192000 w 12192000"/>
              <a:gd name="connsiteY1" fmla="*/ 0 h 520936"/>
              <a:gd name="connsiteX2" fmla="*/ 12192000 w 12192000"/>
              <a:gd name="connsiteY2" fmla="*/ 520936 h 520936"/>
              <a:gd name="connsiteX3" fmla="*/ 0 w 12192000"/>
              <a:gd name="connsiteY3" fmla="*/ 520936 h 520936"/>
              <a:gd name="connsiteX4" fmla="*/ 0 w 12192000"/>
              <a:gd name="connsiteY4" fmla="*/ 0 h 520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0" h="520936">
                <a:moveTo>
                  <a:pt x="0" y="0"/>
                </a:moveTo>
                <a:lnTo>
                  <a:pt x="12192000" y="0"/>
                </a:lnTo>
                <a:lnTo>
                  <a:pt x="12192000" y="520936"/>
                </a:lnTo>
                <a:lnTo>
                  <a:pt x="0" y="520936"/>
                </a:lnTo>
                <a:lnTo>
                  <a:pt x="0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lumMod val="50000"/>
                  <a:shade val="30000"/>
                  <a:satMod val="115000"/>
                </a:schemeClr>
              </a:gs>
              <a:gs pos="50000">
                <a:schemeClr val="bg1">
                  <a:lumMod val="50000"/>
                  <a:shade val="67500"/>
                  <a:satMod val="115000"/>
                </a:schemeClr>
              </a:gs>
              <a:gs pos="100000">
                <a:schemeClr val="bg1">
                  <a:lumMod val="5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Century Gothic" panose="020B0502020202020204" pitchFamily="34" charset="0"/>
            </a:endParaRPr>
          </a:p>
        </p:txBody>
      </p:sp>
      <p:sp>
        <p:nvSpPr>
          <p:cNvPr id="6" name="Parallelogram 5">
            <a:extLst>
              <a:ext uri="{FF2B5EF4-FFF2-40B4-BE49-F238E27FC236}">
                <a16:creationId xmlns:a16="http://schemas.microsoft.com/office/drawing/2014/main" id="{8A162E46-AFAD-E846-BF5C-F20FF11EA0EF}"/>
              </a:ext>
            </a:extLst>
          </p:cNvPr>
          <p:cNvSpPr/>
          <p:nvPr/>
        </p:nvSpPr>
        <p:spPr>
          <a:xfrm>
            <a:off x="11793977" y="6479366"/>
            <a:ext cx="397211" cy="384048"/>
          </a:xfrm>
          <a:prstGeom prst="parallelogram">
            <a:avLst>
              <a:gd name="adj" fmla="val 65219"/>
            </a:avLst>
          </a:prstGeom>
          <a:solidFill>
            <a:srgbClr val="F0A6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B9D49A6-86F7-B744-828A-D7C1D9D15D8C}"/>
              </a:ext>
            </a:extLst>
          </p:cNvPr>
          <p:cNvSpPr txBox="1"/>
          <p:nvPr/>
        </p:nvSpPr>
        <p:spPr>
          <a:xfrm>
            <a:off x="2298700" y="6477000"/>
            <a:ext cx="94485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" dirty="0">
                <a:solidFill>
                  <a:schemeClr val="bg1"/>
                </a:solidFill>
                <a:latin typeface="Century Gothic" panose="020B0502020202020204" pitchFamily="34" charset="0"/>
              </a:rPr>
              <a:t>TIMELINE DEL PROGETTO / COMUNICAZIONI / AZIONI</a:t>
            </a:r>
            <a:endParaRPr lang="en-US" dirty="0">
              <a:solidFill>
                <a:schemeClr val="bg1"/>
              </a:solidFill>
              <a:latin typeface="Century Gothic" panose="020B0502020202020204" pitchFamily="34" charset="0"/>
              <a:ea typeface="Arial" charset="0"/>
              <a:cs typeface="Arial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BE07BD-6D2B-DD46-B568-DFB8EB5094E4}"/>
              </a:ext>
            </a:extLst>
          </p:cNvPr>
          <p:cNvSpPr txBox="1"/>
          <p:nvPr/>
        </p:nvSpPr>
        <p:spPr>
          <a:xfrm>
            <a:off x="59634" y="37820"/>
            <a:ext cx="150233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12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CRONOLOGIA DEL PROGETTO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C748EEB-6849-354A-AC0D-3C6F8BD07BE2}"/>
              </a:ext>
            </a:extLst>
          </p:cNvPr>
          <p:cNvSpPr txBox="1"/>
          <p:nvPr/>
        </p:nvSpPr>
        <p:spPr>
          <a:xfrm>
            <a:off x="4093116" y="46683"/>
            <a:ext cx="163057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12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COMUNICAZIONI</a:t>
            </a: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2856ED0F-18D8-4845-8D7E-FB1B31EB3898}"/>
              </a:ext>
            </a:extLst>
          </p:cNvPr>
          <p:cNvGrpSpPr/>
          <p:nvPr/>
        </p:nvGrpSpPr>
        <p:grpSpPr>
          <a:xfrm>
            <a:off x="234249" y="518500"/>
            <a:ext cx="1272646" cy="1148127"/>
            <a:chOff x="6428095" y="930061"/>
            <a:chExt cx="1272646" cy="1148127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C4B9CCE8-520D-8C4A-948F-ED70045D403A}"/>
                </a:ext>
              </a:extLst>
            </p:cNvPr>
            <p:cNvSpPr/>
            <p:nvPr/>
          </p:nvSpPr>
          <p:spPr>
            <a:xfrm>
              <a:off x="6428096" y="930061"/>
              <a:ext cx="1272645" cy="1148127"/>
            </a:xfrm>
            <a:custGeom>
              <a:avLst/>
              <a:gdLst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72645"/>
                <a:gd name="connsiteY0" fmla="*/ 0 h 1148127"/>
                <a:gd name="connsiteX1" fmla="*/ 1223962 w 1272645"/>
                <a:gd name="connsiteY1" fmla="*/ 0 h 1148127"/>
                <a:gd name="connsiteX2" fmla="*/ 1223962 w 1272645"/>
                <a:gd name="connsiteY2" fmla="*/ 1148127 h 1148127"/>
                <a:gd name="connsiteX3" fmla="*/ 0 w 1272645"/>
                <a:gd name="connsiteY3" fmla="*/ 1148127 h 1148127"/>
                <a:gd name="connsiteX4" fmla="*/ 0 w 1272645"/>
                <a:gd name="connsiteY4" fmla="*/ 0 h 114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2645" h="1148127">
                  <a:moveTo>
                    <a:pt x="0" y="0"/>
                  </a:moveTo>
                  <a:lnTo>
                    <a:pt x="1223962" y="0"/>
                  </a:lnTo>
                  <a:cubicBezTo>
                    <a:pt x="1223962" y="382709"/>
                    <a:pt x="1333500" y="774943"/>
                    <a:pt x="1223962" y="1148127"/>
                  </a:cubicBezTo>
                  <a:lnTo>
                    <a:pt x="0" y="1148127"/>
                  </a:lnTo>
                  <a:cubicBezTo>
                    <a:pt x="152400" y="1146418"/>
                    <a:pt x="0" y="382709"/>
                    <a:pt x="0" y="0"/>
                  </a:cubicBez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3E7C2C73-BE45-CC4C-8254-4E9163CE48BE}"/>
                </a:ext>
              </a:extLst>
            </p:cNvPr>
            <p:cNvSpPr txBox="1"/>
            <p:nvPr/>
          </p:nvSpPr>
          <p:spPr>
            <a:xfrm>
              <a:off x="6428095" y="934984"/>
              <a:ext cx="127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" sz="1000" dirty="0">
                  <a:latin typeface="Century Gothic" panose="020B0502020202020204" pitchFamily="34" charset="0"/>
                </a:rPr>
                <a:t>[INSERISCI QUI IL TESTO DELL'IDEA </a:t>
              </a:r>
              <a:br>
                <a:rPr lang="en-US" sz="1000" dirty="0">
                  <a:latin typeface="Century Gothic" panose="020B0502020202020204" pitchFamily="34" charset="0"/>
                </a:rPr>
              </a:br>
              <a:r>
                <a:rPr lang="it" sz="1000" dirty="0">
                  <a:latin typeface="Century Gothic" panose="020B0502020202020204" pitchFamily="34" charset="0"/>
                </a:rPr>
                <a:t>] </a:t>
              </a:r>
            </a:p>
            <a:p>
              <a:endParaRPr lang="en-US" sz="1000" dirty="0">
                <a:latin typeface="Century Gothic" panose="020B0502020202020204" pitchFamily="34" charset="0"/>
              </a:endParaRPr>
            </a:p>
            <a:p>
              <a:r>
                <a:rPr lang="it" sz="1000" dirty="0">
                  <a:latin typeface="Century Gothic" panose="020B0502020202020204" pitchFamily="34" charset="0"/>
                </a:rPr>
                <a:t>Tieni premuto alt e trascina per duplicare</a:t>
              </a:r>
            </a:p>
          </p:txBody>
        </p:sp>
      </p:grp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F2481F20-4422-0246-A165-49A35EE54524}"/>
              </a:ext>
            </a:extLst>
          </p:cNvPr>
          <p:cNvGraphicFramePr>
            <a:graphicFrameLocks noGrp="1"/>
          </p:cNvGraphicFramePr>
          <p:nvPr/>
        </p:nvGraphicFramePr>
        <p:xfrm>
          <a:off x="8135525" y="36505"/>
          <a:ext cx="3721952" cy="5981979"/>
        </p:xfrm>
        <a:graphic>
          <a:graphicData uri="http://schemas.openxmlformats.org/drawingml/2006/table">
            <a:tbl>
              <a:tblPr>
                <a:effectLst>
                  <a:outerShdw blurRad="114300" dist="88900" dir="8100000" algn="tr" rotWithShape="0">
                    <a:schemeClr val="bg1">
                      <a:lumMod val="50000"/>
                      <a:alpha val="40000"/>
                    </a:schemeClr>
                  </a:outerShdw>
                  <a:reflection blurRad="6350" stA="52000" endA="300" endPos="35000" dir="5400000" sy="-100000" algn="bl" rotWithShape="0"/>
                </a:effectLst>
                <a:tableStyleId>{5C22544A-7EE6-4342-B048-85BDC9FD1C3A}</a:tableStyleId>
              </a:tblPr>
              <a:tblGrid>
                <a:gridCol w="3721952">
                  <a:extLst>
                    <a:ext uri="{9D8B030D-6E8A-4147-A177-3AD203B41FA5}">
                      <a16:colId xmlns:a16="http://schemas.microsoft.com/office/drawing/2014/main" val="155532388"/>
                    </a:ext>
                  </a:extLst>
                </a:gridCol>
              </a:tblGrid>
              <a:tr h="5981979">
                <a:tc>
                  <a:txBody>
                    <a:bodyPr/>
                    <a:lstStyle/>
                    <a:p>
                      <a:pPr algn="l" fontAlgn="ctr"/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274320" marR="274320" marT="182880" marB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EF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6645468"/>
                  </a:ext>
                </a:extLst>
              </a:tr>
            </a:tbl>
          </a:graphicData>
        </a:graphic>
      </p:graphicFrame>
      <p:sp>
        <p:nvSpPr>
          <p:cNvPr id="25" name="TextBox 24">
            <a:extLst>
              <a:ext uri="{FF2B5EF4-FFF2-40B4-BE49-F238E27FC236}">
                <a16:creationId xmlns:a16="http://schemas.microsoft.com/office/drawing/2014/main" id="{7A501F6E-FF42-3141-B638-6069ACCAE59F}"/>
              </a:ext>
            </a:extLst>
          </p:cNvPr>
          <p:cNvSpPr txBox="1"/>
          <p:nvPr/>
        </p:nvSpPr>
        <p:spPr>
          <a:xfrm>
            <a:off x="8135525" y="46683"/>
            <a:ext cx="12186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" sz="1200" b="1" dirty="0">
                <a:solidFill>
                  <a:schemeClr val="tx2">
                    <a:lumMod val="75000"/>
                  </a:schemeClr>
                </a:solidFill>
                <a:latin typeface="Century Gothic" panose="020B0502020202020204" pitchFamily="34" charset="0"/>
              </a:rPr>
              <a:t>AZIONI</a:t>
            </a:r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C924036F-03BE-FB42-8703-5AD4D0999382}"/>
              </a:ext>
            </a:extLst>
          </p:cNvPr>
          <p:cNvGrpSpPr/>
          <p:nvPr/>
        </p:nvGrpSpPr>
        <p:grpSpPr>
          <a:xfrm>
            <a:off x="4260149" y="518500"/>
            <a:ext cx="1272646" cy="1148127"/>
            <a:chOff x="6428095" y="930061"/>
            <a:chExt cx="1272646" cy="1148127"/>
          </a:xfrm>
        </p:grpSpPr>
        <p:sp>
          <p:nvSpPr>
            <p:cNvPr id="29" name="Rectangle 9">
              <a:extLst>
                <a:ext uri="{FF2B5EF4-FFF2-40B4-BE49-F238E27FC236}">
                  <a16:creationId xmlns:a16="http://schemas.microsoft.com/office/drawing/2014/main" id="{936A0B6B-7CAC-A149-9EC0-37B90F0A1F8A}"/>
                </a:ext>
              </a:extLst>
            </p:cNvPr>
            <p:cNvSpPr/>
            <p:nvPr/>
          </p:nvSpPr>
          <p:spPr>
            <a:xfrm>
              <a:off x="6428096" y="930061"/>
              <a:ext cx="1272645" cy="1148127"/>
            </a:xfrm>
            <a:custGeom>
              <a:avLst/>
              <a:gdLst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72645"/>
                <a:gd name="connsiteY0" fmla="*/ 0 h 1148127"/>
                <a:gd name="connsiteX1" fmla="*/ 1223962 w 1272645"/>
                <a:gd name="connsiteY1" fmla="*/ 0 h 1148127"/>
                <a:gd name="connsiteX2" fmla="*/ 1223962 w 1272645"/>
                <a:gd name="connsiteY2" fmla="*/ 1148127 h 1148127"/>
                <a:gd name="connsiteX3" fmla="*/ 0 w 1272645"/>
                <a:gd name="connsiteY3" fmla="*/ 1148127 h 1148127"/>
                <a:gd name="connsiteX4" fmla="*/ 0 w 1272645"/>
                <a:gd name="connsiteY4" fmla="*/ 0 h 114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2645" h="1148127">
                  <a:moveTo>
                    <a:pt x="0" y="0"/>
                  </a:moveTo>
                  <a:lnTo>
                    <a:pt x="1223962" y="0"/>
                  </a:lnTo>
                  <a:cubicBezTo>
                    <a:pt x="1223962" y="382709"/>
                    <a:pt x="1333500" y="774943"/>
                    <a:pt x="1223962" y="1148127"/>
                  </a:cubicBezTo>
                  <a:lnTo>
                    <a:pt x="0" y="1148127"/>
                  </a:lnTo>
                  <a:cubicBezTo>
                    <a:pt x="152400" y="1146418"/>
                    <a:pt x="0" y="382709"/>
                    <a:pt x="0" y="0"/>
                  </a:cubicBezTo>
                  <a:close/>
                </a:path>
              </a:pathLst>
            </a:cu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B8F7C049-82E8-A745-911A-9244C0A4F11E}"/>
                </a:ext>
              </a:extLst>
            </p:cNvPr>
            <p:cNvSpPr txBox="1"/>
            <p:nvPr/>
          </p:nvSpPr>
          <p:spPr>
            <a:xfrm>
              <a:off x="6428095" y="934984"/>
              <a:ext cx="127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" sz="1000" dirty="0">
                  <a:latin typeface="Century Gothic" panose="020B0502020202020204" pitchFamily="34" charset="0"/>
                </a:rPr>
                <a:t>[INSERISCI QUI IL TESTO DELL'IDEA </a:t>
              </a:r>
              <a:br>
                <a:rPr lang="en-US" sz="1000" dirty="0">
                  <a:latin typeface="Century Gothic" panose="020B0502020202020204" pitchFamily="34" charset="0"/>
                </a:rPr>
              </a:br>
              <a:r>
                <a:rPr lang="it" sz="1000" dirty="0">
                  <a:latin typeface="Century Gothic" panose="020B0502020202020204" pitchFamily="34" charset="0"/>
                </a:rPr>
                <a:t>] </a:t>
              </a:r>
            </a:p>
            <a:p>
              <a:endParaRPr lang="en-US" sz="1000" dirty="0">
                <a:latin typeface="Century Gothic" panose="020B0502020202020204" pitchFamily="34" charset="0"/>
              </a:endParaRPr>
            </a:p>
            <a:p>
              <a:r>
                <a:rPr lang="it" sz="1000" dirty="0">
                  <a:latin typeface="Century Gothic" panose="020B0502020202020204" pitchFamily="34" charset="0"/>
                </a:rPr>
                <a:t>Tieni premuto alt e trascina per duplicare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D0CEE46F-DFCD-2E43-932D-E9DE63183DB6}"/>
              </a:ext>
            </a:extLst>
          </p:cNvPr>
          <p:cNvGrpSpPr/>
          <p:nvPr/>
        </p:nvGrpSpPr>
        <p:grpSpPr>
          <a:xfrm>
            <a:off x="8374949" y="518500"/>
            <a:ext cx="1272646" cy="1148127"/>
            <a:chOff x="6428095" y="930061"/>
            <a:chExt cx="1272646" cy="1148127"/>
          </a:xfrm>
        </p:grpSpPr>
        <p:sp>
          <p:nvSpPr>
            <p:cNvPr id="33" name="Rectangle 9">
              <a:extLst>
                <a:ext uri="{FF2B5EF4-FFF2-40B4-BE49-F238E27FC236}">
                  <a16:creationId xmlns:a16="http://schemas.microsoft.com/office/drawing/2014/main" id="{843EDFB7-61BE-BF4F-884E-0B62982EDF40}"/>
                </a:ext>
              </a:extLst>
            </p:cNvPr>
            <p:cNvSpPr/>
            <p:nvPr/>
          </p:nvSpPr>
          <p:spPr>
            <a:xfrm>
              <a:off x="6428096" y="930061"/>
              <a:ext cx="1272645" cy="1148127"/>
            </a:xfrm>
            <a:custGeom>
              <a:avLst/>
              <a:gdLst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23962"/>
                <a:gd name="connsiteY0" fmla="*/ 0 h 1148127"/>
                <a:gd name="connsiteX1" fmla="*/ 1223962 w 1223962"/>
                <a:gd name="connsiteY1" fmla="*/ 0 h 1148127"/>
                <a:gd name="connsiteX2" fmla="*/ 1223962 w 1223962"/>
                <a:gd name="connsiteY2" fmla="*/ 1148127 h 1148127"/>
                <a:gd name="connsiteX3" fmla="*/ 0 w 1223962"/>
                <a:gd name="connsiteY3" fmla="*/ 1148127 h 1148127"/>
                <a:gd name="connsiteX4" fmla="*/ 0 w 1223962"/>
                <a:gd name="connsiteY4" fmla="*/ 0 h 1148127"/>
                <a:gd name="connsiteX0" fmla="*/ 0 w 1272645"/>
                <a:gd name="connsiteY0" fmla="*/ 0 h 1148127"/>
                <a:gd name="connsiteX1" fmla="*/ 1223962 w 1272645"/>
                <a:gd name="connsiteY1" fmla="*/ 0 h 1148127"/>
                <a:gd name="connsiteX2" fmla="*/ 1223962 w 1272645"/>
                <a:gd name="connsiteY2" fmla="*/ 1148127 h 1148127"/>
                <a:gd name="connsiteX3" fmla="*/ 0 w 1272645"/>
                <a:gd name="connsiteY3" fmla="*/ 1148127 h 1148127"/>
                <a:gd name="connsiteX4" fmla="*/ 0 w 1272645"/>
                <a:gd name="connsiteY4" fmla="*/ 0 h 114812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2645" h="1148127">
                  <a:moveTo>
                    <a:pt x="0" y="0"/>
                  </a:moveTo>
                  <a:lnTo>
                    <a:pt x="1223962" y="0"/>
                  </a:lnTo>
                  <a:cubicBezTo>
                    <a:pt x="1223962" y="382709"/>
                    <a:pt x="1333500" y="774943"/>
                    <a:pt x="1223962" y="1148127"/>
                  </a:cubicBezTo>
                  <a:lnTo>
                    <a:pt x="0" y="1148127"/>
                  </a:lnTo>
                  <a:cubicBezTo>
                    <a:pt x="152400" y="1146418"/>
                    <a:pt x="0" y="382709"/>
                    <a:pt x="0" y="0"/>
                  </a:cubicBez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5119A3D-2DC7-3048-9061-CAA76262C487}"/>
                </a:ext>
              </a:extLst>
            </p:cNvPr>
            <p:cNvSpPr txBox="1"/>
            <p:nvPr/>
          </p:nvSpPr>
          <p:spPr>
            <a:xfrm>
              <a:off x="6428095" y="934984"/>
              <a:ext cx="127264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" sz="1000" dirty="0">
                  <a:latin typeface="Century Gothic" panose="020B0502020202020204" pitchFamily="34" charset="0"/>
                </a:rPr>
                <a:t>[INSERISCI QUI IL TESTO DELL'IDEA </a:t>
              </a:r>
              <a:br>
                <a:rPr lang="en-US" sz="1000" dirty="0">
                  <a:latin typeface="Century Gothic" panose="020B0502020202020204" pitchFamily="34" charset="0"/>
                </a:rPr>
              </a:br>
              <a:r>
                <a:rPr lang="it" sz="1000" dirty="0">
                  <a:latin typeface="Century Gothic" panose="020B0502020202020204" pitchFamily="34" charset="0"/>
                </a:rPr>
                <a:t>] </a:t>
              </a:r>
            </a:p>
            <a:p>
              <a:endParaRPr lang="en-US" sz="1000" dirty="0">
                <a:latin typeface="Century Gothic" panose="020B0502020202020204" pitchFamily="34" charset="0"/>
              </a:endParaRPr>
            </a:p>
            <a:p>
              <a:r>
                <a:rPr lang="it" sz="1000" dirty="0">
                  <a:latin typeface="Century Gothic" panose="020B0502020202020204" pitchFamily="34" charset="0"/>
                </a:rPr>
                <a:t>Tieni premuto alt e trascina per duplicare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087034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BC736FB-ECB3-6947-8A3E-2AC7672BA4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466325"/>
              </p:ext>
            </p:extLst>
          </p:nvPr>
        </p:nvGraphicFramePr>
        <p:xfrm>
          <a:off x="787790" y="1050352"/>
          <a:ext cx="10227213" cy="2468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27213">
                  <a:extLst>
                    <a:ext uri="{9D8B030D-6E8A-4147-A177-3AD203B41FA5}">
                      <a16:colId xmlns:a16="http://schemas.microsoft.com/office/drawing/2014/main" val="2161760999"/>
                    </a:ext>
                  </a:extLst>
                </a:gridCol>
              </a:tblGrid>
              <a:tr h="24683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600" b="1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DISCONOSCIMENTO</a:t>
                      </a:r>
                      <a:endParaRPr lang="en-US" sz="1200" b="1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 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" sz="1400" b="0" dirty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Tutti gli articoli, i modelli o le informazioni fornite da Smartsheet sul sito Web sono solo di riferimento. Mentre ci sforziamo di mantenere le informazioni aggiornate e corrette, non rilasciamo dichiarazioni o garanzie di alcun tipo, esplicite o implicite, circa la completezza, l'accuratezza, l'affidabilità, l'idoneità o la disponibilità in relazione al sito Web o alle informazioni, agli articoli, ai modelli o alla grafica correlata contenuti nel sito Web. Qualsiasi affidamento che fai su tali informazioni è quindi strettamente a tuo rischio.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28600" marR="73025" marT="0" marB="0" anchor="ctr">
                    <a:lnL w="762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4880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93236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C-Project-Kickoff-Whiteboard-Template_PowerPoint" id="{83018A47-F167-3944-9963-B41F8794BAE4}" vid="{6A06C2C0-52D1-3B40-9AFA-E32E49821F2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IC-Project-Kickoff-Whiteboard-Template_PowerPoint</Template>
  <TotalTime>1</TotalTime>
  <Words>293</Words>
  <Application>Microsoft Macintosh PowerPoint</Application>
  <PresentationFormat>Widescreen</PresentationFormat>
  <Paragraphs>53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Century Gothic</vt:lpstr>
      <vt:lpstr>Тема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PowerPoint</dc:title>
  <dc:creator>Alexandra Ragazhinskaya</dc:creator>
  <cp:lastModifiedBy>Jason Flores</cp:lastModifiedBy>
  <cp:revision>2</cp:revision>
  <dcterms:created xsi:type="dcterms:W3CDTF">2021-08-26T21:33:03Z</dcterms:created>
  <dcterms:modified xsi:type="dcterms:W3CDTF">2022-09-11T04:29:32Z</dcterms:modified>
</cp:coreProperties>
</file>