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351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DO QUADRO DE QUADROS DE LANÇAMENTO DO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QUADRO DE LANÇAMENTO DO PROJETO</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pt" sz="4000" dirty="0">
                <a:latin typeface="Century Gothic" panose="020B0502020202020204" pitchFamily="34" charset="0"/>
              </a:rPr>
              <a:t>NOME DO PROJETO</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785559"/>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GERENTE DE PROJETOS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 DE INÍCIO PROGRAMADA</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PROGRESSO GERAL</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DATA-ALVO DO PRAZO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graphicFrame>
        <p:nvGraphicFramePr>
          <p:cNvPr id="18" name="Table 17">
            <a:extLst>
              <a:ext uri="{FF2B5EF4-FFF2-40B4-BE49-F238E27FC236}">
                <a16:creationId xmlns:a16="http://schemas.microsoft.com/office/drawing/2014/main" id="{429B3399-1D27-644B-A0BA-5D0BEA8EE45A}"/>
              </a:ext>
            </a:extLst>
          </p:cNvPr>
          <p:cNvGraphicFramePr>
            <a:graphicFrameLocks noGrp="1"/>
          </p:cNvGraphicFramePr>
          <p:nvPr>
            <p:extLst>
              <p:ext uri="{D42A27DB-BD31-4B8C-83A1-F6EECF244321}">
                <p14:modId xmlns:p14="http://schemas.microsoft.com/office/powerpoint/2010/main" val="103594385"/>
              </p:ext>
            </p:extLst>
          </p:nvPr>
        </p:nvGraphicFramePr>
        <p:xfrm>
          <a:off x="482606" y="2177439"/>
          <a:ext cx="6650075" cy="3212467"/>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6650075">
                  <a:extLst>
                    <a:ext uri="{9D8B030D-6E8A-4147-A177-3AD203B41FA5}">
                      <a16:colId xmlns:a16="http://schemas.microsoft.com/office/drawing/2014/main" val="155532388"/>
                    </a:ext>
                  </a:extLst>
                </a:gridCol>
              </a:tblGrid>
              <a:tr h="3212467">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9" name="TextBox 18">
            <a:extLst>
              <a:ext uri="{FF2B5EF4-FFF2-40B4-BE49-F238E27FC236}">
                <a16:creationId xmlns:a16="http://schemas.microsoft.com/office/drawing/2014/main" id="{B31CB6C6-3444-AA47-AE01-27907665E8E1}"/>
              </a:ext>
            </a:extLst>
          </p:cNvPr>
          <p:cNvSpPr txBox="1"/>
          <p:nvPr/>
        </p:nvSpPr>
        <p:spPr>
          <a:xfrm>
            <a:off x="482607" y="2177439"/>
            <a:ext cx="1999265" cy="276999"/>
          </a:xfrm>
          <a:prstGeom prst="rect">
            <a:avLst/>
          </a:prstGeom>
          <a:noFill/>
        </p:spPr>
        <p:txBody>
          <a:bodyPr wrap="square" rtlCol="0">
            <a:spAutoFit/>
          </a:bodyPr>
          <a:lstStyle/>
          <a:p>
            <a:r>
              <a:rPr lang="pt" sz="1200" b="1" dirty="0">
                <a:solidFill>
                  <a:schemeClr val="tx2">
                    <a:lumMod val="75000"/>
                  </a:schemeClr>
                </a:solidFill>
                <a:latin typeface="Century Gothic" panose="020B0502020202020204" pitchFamily="34" charset="0"/>
              </a:rPr>
              <a:t>METAS DO PROJETO</a:t>
            </a:r>
          </a:p>
        </p:txBody>
      </p:sp>
      <p:grpSp>
        <p:nvGrpSpPr>
          <p:cNvPr id="20" name="Group 19">
            <a:extLst>
              <a:ext uri="{FF2B5EF4-FFF2-40B4-BE49-F238E27FC236}">
                <a16:creationId xmlns:a16="http://schemas.microsoft.com/office/drawing/2014/main" id="{174D9F68-6780-5649-BE75-055DA410ADBA}"/>
              </a:ext>
            </a:extLst>
          </p:cNvPr>
          <p:cNvGrpSpPr/>
          <p:nvPr/>
        </p:nvGrpSpPr>
        <p:grpSpPr>
          <a:xfrm>
            <a:off x="657222" y="2658119"/>
            <a:ext cx="1272646" cy="1148127"/>
            <a:chOff x="6428095" y="930061"/>
            <a:chExt cx="1272646" cy="1148127"/>
          </a:xfrm>
        </p:grpSpPr>
        <p:sp>
          <p:nvSpPr>
            <p:cNvPr id="21" name="Rectangle 9">
              <a:extLst>
                <a:ext uri="{FF2B5EF4-FFF2-40B4-BE49-F238E27FC236}">
                  <a16:creationId xmlns:a16="http://schemas.microsoft.com/office/drawing/2014/main" id="{D99861CB-E52C-074A-9161-4377B3E7E7B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26628F3-2F6A-C541-BF11-683F368CF6B4}"/>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706223283"/>
              </p:ext>
            </p:extLst>
          </p:nvPr>
        </p:nvGraphicFramePr>
        <p:xfrm>
          <a:off x="59634" y="37820"/>
          <a:ext cx="3721952" cy="44153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2">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960018288"/>
              </p:ext>
            </p:extLst>
          </p:nvPr>
        </p:nvGraphicFramePr>
        <p:xfrm>
          <a:off x="4093116"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041400" y="6477000"/>
            <a:ext cx="1070584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HISTÓRICO DO PROJETO / ESCOPO DO PROJETO / FUNÇÕES E RESPONSABILIDADES / OBJETIVOS</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999265"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FUNDO DO PROJETO</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369286"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ESCOPO DO PROJETO</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extLst>
              <p:ext uri="{D42A27DB-BD31-4B8C-83A1-F6EECF244321}">
                <p14:modId xmlns:p14="http://schemas.microsoft.com/office/powerpoint/2010/main" val="1126969023"/>
              </p:ext>
            </p:extLst>
          </p:nvPr>
        </p:nvGraphicFramePr>
        <p:xfrm>
          <a:off x="8135525"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2268570"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PAPÉIS E RESPONSABILIDADES</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aphicFrame>
        <p:nvGraphicFramePr>
          <p:cNvPr id="35" name="Table 34">
            <a:extLst>
              <a:ext uri="{FF2B5EF4-FFF2-40B4-BE49-F238E27FC236}">
                <a16:creationId xmlns:a16="http://schemas.microsoft.com/office/drawing/2014/main" id="{92A7B300-B821-774D-98A6-AF0D431D3D0F}"/>
              </a:ext>
            </a:extLst>
          </p:cNvPr>
          <p:cNvGraphicFramePr>
            <a:graphicFrameLocks noGrp="1"/>
          </p:cNvGraphicFramePr>
          <p:nvPr>
            <p:extLst>
              <p:ext uri="{D42A27DB-BD31-4B8C-83A1-F6EECF244321}">
                <p14:modId xmlns:p14="http://schemas.microsoft.com/office/powerpoint/2010/main" val="4076918801"/>
              </p:ext>
            </p:extLst>
          </p:nvPr>
        </p:nvGraphicFramePr>
        <p:xfrm>
          <a:off x="58324" y="4570406"/>
          <a:ext cx="11799153" cy="176347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799153">
                  <a:extLst>
                    <a:ext uri="{9D8B030D-6E8A-4147-A177-3AD203B41FA5}">
                      <a16:colId xmlns:a16="http://schemas.microsoft.com/office/drawing/2014/main" val="155532388"/>
                    </a:ext>
                  </a:extLst>
                </a:gridCol>
              </a:tblGrid>
              <a:tr h="1763476">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6645468"/>
                  </a:ext>
                </a:extLst>
              </a:tr>
            </a:tbl>
          </a:graphicData>
        </a:graphic>
      </p:graphicFrame>
      <p:sp>
        <p:nvSpPr>
          <p:cNvPr id="36" name="TextBox 35">
            <a:extLst>
              <a:ext uri="{FF2B5EF4-FFF2-40B4-BE49-F238E27FC236}">
                <a16:creationId xmlns:a16="http://schemas.microsoft.com/office/drawing/2014/main" id="{17161070-6638-244D-BF43-F1A4EEC58039}"/>
              </a:ext>
            </a:extLst>
          </p:cNvPr>
          <p:cNvSpPr txBox="1"/>
          <p:nvPr/>
        </p:nvSpPr>
        <p:spPr>
          <a:xfrm>
            <a:off x="58325" y="4580583"/>
            <a:ext cx="1053494"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OBJECTIVOS</a:t>
            </a:r>
          </a:p>
        </p:txBody>
      </p:sp>
      <p:grpSp>
        <p:nvGrpSpPr>
          <p:cNvPr id="37" name="Group 36">
            <a:extLst>
              <a:ext uri="{FF2B5EF4-FFF2-40B4-BE49-F238E27FC236}">
                <a16:creationId xmlns:a16="http://schemas.microsoft.com/office/drawing/2014/main" id="{F90C9D6A-CC25-CA42-A6D0-FDD0D4AB3908}"/>
              </a:ext>
            </a:extLst>
          </p:cNvPr>
          <p:cNvGrpSpPr/>
          <p:nvPr/>
        </p:nvGrpSpPr>
        <p:grpSpPr>
          <a:xfrm>
            <a:off x="297749" y="5052400"/>
            <a:ext cx="1272646" cy="1148127"/>
            <a:chOff x="6428095" y="930061"/>
            <a:chExt cx="1272646" cy="1148127"/>
          </a:xfrm>
        </p:grpSpPr>
        <p:sp>
          <p:nvSpPr>
            <p:cNvPr id="39" name="Rectangle 9">
              <a:extLst>
                <a:ext uri="{FF2B5EF4-FFF2-40B4-BE49-F238E27FC236}">
                  <a16:creationId xmlns:a16="http://schemas.microsoft.com/office/drawing/2014/main" id="{79D6F105-D1C4-8A42-AD91-B19034E99D99}"/>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2D684BA-9FB2-DC4C-B96E-2D8EFD9F789B}"/>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59634" y="37820"/>
          <a:ext cx="3721952" cy="59819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8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nvGraphicFramePr>
        <p:xfrm>
          <a:off x="4093116"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298700" y="6477000"/>
            <a:ext cx="944854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DO PROJETO / COMUNICAÇÕES / ITENS DE AÇÃO</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502334"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CRONOGRAMA DO PROJETO</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630575"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COMUNICAÇÕES</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nvGraphicFramePr>
        <p:xfrm>
          <a:off x="8135525"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1218603"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ITENS DE AÇÃO</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spTree>
    <p:extLst>
      <p:ext uri="{BB962C8B-B14F-4D97-AF65-F5344CB8AC3E}">
        <p14:creationId xmlns:p14="http://schemas.microsoft.com/office/powerpoint/2010/main" val="108703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Whiteboard-Template_PowerPoint" id="{83018A47-F167-3944-9963-B41F8794BAE4}" vid="{6A06C2C0-52D1-3B40-9AFA-E32E49821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IC-Project-Kickoff-Whiteboard-Template_PowerPoint</Template>
  <TotalTime>2</TotalTime>
  <Words>294</Words>
  <Application>Microsoft Macintosh PowerPoint</Application>
  <PresentationFormat>Widescreen</PresentationFormat>
  <Paragraphs>53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2021-08-26T21:33:03Z</dcterms:created>
  <dcterms:modified xsi:type="dcterms:W3CDTF">2022-09-11T04:39:58Z</dcterms:modified>
</cp:coreProperties>
</file>