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342" r:id="rId2"/>
    <p:sldId id="354" r:id="rId3"/>
    <p:sldId id="355" r:id="rId4"/>
    <p:sldId id="29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50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832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4.xml"/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1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orme&#10;&#10;Description générée automatiquement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95074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MODÈLE DE TABLEAU BLANC DE LANCEMENT DE PROJET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TABLEAU BLANC DE LANCEMENT DU PROJET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C01BE91-D333-FE4E-8137-15C695E430C9}"/>
              </a:ext>
            </a:extLst>
          </p:cNvPr>
          <p:cNvSpPr txBox="1"/>
          <p:nvPr/>
        </p:nvSpPr>
        <p:spPr>
          <a:xfrm>
            <a:off x="365018" y="1234081"/>
            <a:ext cx="112214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4000" dirty="0">
                <a:latin typeface="Century Gothic" panose="020B0502020202020204" pitchFamily="34" charset="0"/>
              </a:rPr>
              <a:t>NOM DU PROJET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7E3CD5D-AB51-1B48-BC15-DC855BADCA95}"/>
              </a:ext>
            </a:extLst>
          </p:cNvPr>
          <p:cNvCxnSpPr>
            <a:cxnSpLocks/>
          </p:cNvCxnSpPr>
          <p:nvPr/>
        </p:nvCxnSpPr>
        <p:spPr>
          <a:xfrm>
            <a:off x="473711" y="1995592"/>
            <a:ext cx="110709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18A31760-F8DA-A240-A040-0250F9CAB6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299981"/>
              </p:ext>
            </p:extLst>
          </p:nvPr>
        </p:nvGraphicFramePr>
        <p:xfrm>
          <a:off x="483419" y="5571765"/>
          <a:ext cx="6650076" cy="761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6356">
                  <a:extLst>
                    <a:ext uri="{9D8B030D-6E8A-4147-A177-3AD203B41FA5}">
                      <a16:colId xmlns:a16="http://schemas.microsoft.com/office/drawing/2014/main" val="690628749"/>
                    </a:ext>
                  </a:extLst>
                </a:gridCol>
                <a:gridCol w="3051313">
                  <a:extLst>
                    <a:ext uri="{9D8B030D-6E8A-4147-A177-3AD203B41FA5}">
                      <a16:colId xmlns:a16="http://schemas.microsoft.com/office/drawing/2014/main" val="3049906053"/>
                    </a:ext>
                  </a:extLst>
                </a:gridCol>
                <a:gridCol w="785191">
                  <a:extLst>
                    <a:ext uri="{9D8B030D-6E8A-4147-A177-3AD203B41FA5}">
                      <a16:colId xmlns:a16="http://schemas.microsoft.com/office/drawing/2014/main" val="4260011339"/>
                    </a:ext>
                  </a:extLst>
                </a:gridCol>
                <a:gridCol w="1627216">
                  <a:extLst>
                    <a:ext uri="{9D8B030D-6E8A-4147-A177-3AD203B41FA5}">
                      <a16:colId xmlns:a16="http://schemas.microsoft.com/office/drawing/2014/main" val="1259121771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CHEF DE PROJET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DE DÉBUT PRÉVUE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831018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PROGRÈS GLOBAUX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b="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800" b="1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DATE CIBLE DE LA DATE LIMITE</a:t>
                      </a:r>
                      <a:endParaRPr lang="en-US" sz="1000" b="1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ysClr val="windowText" lastClr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ysClr val="windowText" lastClr="000000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F9F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9922558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429B3399-1D27-644B-A0BA-5D0BEA8EE4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94385"/>
              </p:ext>
            </p:extLst>
          </p:nvPr>
        </p:nvGraphicFramePr>
        <p:xfrm>
          <a:off x="482606" y="2177439"/>
          <a:ext cx="6650075" cy="3212467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6650075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3212467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B31CB6C6-3444-AA47-AE01-27907665E8E1}"/>
              </a:ext>
            </a:extLst>
          </p:cNvPr>
          <p:cNvSpPr txBox="1"/>
          <p:nvPr/>
        </p:nvSpPr>
        <p:spPr>
          <a:xfrm>
            <a:off x="482607" y="2177439"/>
            <a:ext cx="19992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OBJECTIFS DU PROJET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74D9F68-6780-5649-BE75-055DA410ADBA}"/>
              </a:ext>
            </a:extLst>
          </p:cNvPr>
          <p:cNvGrpSpPr/>
          <p:nvPr/>
        </p:nvGrpSpPr>
        <p:grpSpPr>
          <a:xfrm>
            <a:off x="657222" y="2658119"/>
            <a:ext cx="1272646" cy="1148127"/>
            <a:chOff x="6428095" y="930061"/>
            <a:chExt cx="1272646" cy="1148127"/>
          </a:xfrm>
        </p:grpSpPr>
        <p:sp>
          <p:nvSpPr>
            <p:cNvPr id="21" name="Rectangle 9">
              <a:extLst>
                <a:ext uri="{FF2B5EF4-FFF2-40B4-BE49-F238E27FC236}">
                  <a16:creationId xmlns:a16="http://schemas.microsoft.com/office/drawing/2014/main" id="{D99861CB-E52C-074A-9161-4377B3E7E7B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26628F3-2F6A-C541-BF11-683F368CF6B4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" sz="1000" dirty="0">
                  <a:latin typeface="Century Gothic" panose="020B0502020202020204" pitchFamily="34" charset="0"/>
                </a:rPr>
                <a:t>[INSÉRER LE TEXTE DE L'IDÉE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fr" sz="1000" dirty="0">
                  <a:latin typeface="Century Gothic" panose="020B0502020202020204" pitchFamily="34" charset="0"/>
                </a:rPr>
                <a:t>ICI]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fr" sz="1000" dirty="0">
                  <a:latin typeface="Century Gothic" panose="020B0502020202020204" pitchFamily="34" charset="0"/>
                </a:rPr>
                <a:t>Maintenez la touche Alt enfoncée et faites-la glisser pour la dupliquer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223283"/>
              </p:ext>
            </p:extLst>
          </p:nvPr>
        </p:nvGraphicFramePr>
        <p:xfrm>
          <a:off x="59634" y="37820"/>
          <a:ext cx="3721952" cy="4415332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2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0018288"/>
              </p:ext>
            </p:extLst>
          </p:nvPr>
        </p:nvGraphicFramePr>
        <p:xfrm>
          <a:off x="4093116" y="36505"/>
          <a:ext cx="3721952" cy="4415331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1041400" y="6477000"/>
            <a:ext cx="10705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CONTEXTE DU PROJET / PORTÉE DU PROJET / RÔLES ET RESPONSABILITÉS / OBJECTIFS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E07BD-6D2B-DD46-B568-DFB8EB5094E4}"/>
              </a:ext>
            </a:extLst>
          </p:cNvPr>
          <p:cNvSpPr txBox="1"/>
          <p:nvPr/>
        </p:nvSpPr>
        <p:spPr>
          <a:xfrm>
            <a:off x="59634" y="37820"/>
            <a:ext cx="1999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CONTEXTE DU PROJET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48EEB-6849-354A-AC0D-3C6F8BD07BE2}"/>
              </a:ext>
            </a:extLst>
          </p:cNvPr>
          <p:cNvSpPr txBox="1"/>
          <p:nvPr/>
        </p:nvSpPr>
        <p:spPr>
          <a:xfrm>
            <a:off x="4093116" y="46683"/>
            <a:ext cx="13692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PORTÉE DU PROJET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56ED0F-18D8-4845-8D7E-FB1B31EB3898}"/>
              </a:ext>
            </a:extLst>
          </p:cNvPr>
          <p:cNvGrpSpPr/>
          <p:nvPr/>
        </p:nvGrpSpPr>
        <p:grpSpPr>
          <a:xfrm>
            <a:off x="234249" y="518500"/>
            <a:ext cx="1272646" cy="1148127"/>
            <a:chOff x="6428095" y="930061"/>
            <a:chExt cx="1272646" cy="11481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B9CCE8-520D-8C4A-948F-ED70045D403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C2C73-BE45-CC4C-8254-4E9163CE48B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" sz="1000" dirty="0">
                  <a:latin typeface="Century Gothic" panose="020B0502020202020204" pitchFamily="34" charset="0"/>
                </a:rPr>
                <a:t>[INSÉRER LE TEXTE DE L'IDÉE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fr" sz="1000" dirty="0">
                  <a:latin typeface="Century Gothic" panose="020B0502020202020204" pitchFamily="34" charset="0"/>
                </a:rPr>
                <a:t>ICI]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fr" sz="1000" dirty="0">
                  <a:latin typeface="Century Gothic" panose="020B0502020202020204" pitchFamily="34" charset="0"/>
                </a:rPr>
                <a:t>Maintenez la touche Alt enfoncée et faites-la glisser pour la dupliquer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481F20-4422-0246-A165-49A35EE545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6969023"/>
              </p:ext>
            </p:extLst>
          </p:nvPr>
        </p:nvGraphicFramePr>
        <p:xfrm>
          <a:off x="8135525" y="36505"/>
          <a:ext cx="3721952" cy="4415331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4415331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A501F6E-FF42-3141-B638-6069ACCAE59F}"/>
              </a:ext>
            </a:extLst>
          </p:cNvPr>
          <p:cNvSpPr txBox="1"/>
          <p:nvPr/>
        </p:nvSpPr>
        <p:spPr>
          <a:xfrm>
            <a:off x="8135525" y="46683"/>
            <a:ext cx="22685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RÔLES ET RESPONSABILITÉS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24036F-03BE-FB42-8703-5AD4D0999382}"/>
              </a:ext>
            </a:extLst>
          </p:cNvPr>
          <p:cNvGrpSpPr/>
          <p:nvPr/>
        </p:nvGrpSpPr>
        <p:grpSpPr>
          <a:xfrm>
            <a:off x="4260149" y="518500"/>
            <a:ext cx="1272646" cy="1148127"/>
            <a:chOff x="6428095" y="930061"/>
            <a:chExt cx="1272646" cy="1148127"/>
          </a:xfrm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936A0B6B-7CAC-A149-9EC0-37B90F0A1F8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F7C049-82E8-A745-911A-9244C0A4F11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" sz="1000" dirty="0">
                  <a:latin typeface="Century Gothic" panose="020B0502020202020204" pitchFamily="34" charset="0"/>
                </a:rPr>
                <a:t>[INSÉRER LE TEXTE DE L'IDÉE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fr" sz="1000" dirty="0">
                  <a:latin typeface="Century Gothic" panose="020B0502020202020204" pitchFamily="34" charset="0"/>
                </a:rPr>
                <a:t>ICI]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fr" sz="1000" dirty="0">
                  <a:latin typeface="Century Gothic" panose="020B0502020202020204" pitchFamily="34" charset="0"/>
                </a:rPr>
                <a:t>Maintenez la touche Alt enfoncée et faites-la glisser pour la dupliquer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CEE46F-DFCD-2E43-932D-E9DE63183DB6}"/>
              </a:ext>
            </a:extLst>
          </p:cNvPr>
          <p:cNvGrpSpPr/>
          <p:nvPr/>
        </p:nvGrpSpPr>
        <p:grpSpPr>
          <a:xfrm>
            <a:off x="8374949" y="518500"/>
            <a:ext cx="1272646" cy="1148127"/>
            <a:chOff x="6428095" y="930061"/>
            <a:chExt cx="1272646" cy="1148127"/>
          </a:xfrm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843EDFB7-61BE-BF4F-884E-0B62982EDF40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119A3D-2DC7-3048-9061-CAA76262C487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" sz="1000" dirty="0">
                  <a:latin typeface="Century Gothic" panose="020B0502020202020204" pitchFamily="34" charset="0"/>
                </a:rPr>
                <a:t>[INSÉRER LE TEXTE DE L'IDÉE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fr" sz="1000" dirty="0">
                  <a:latin typeface="Century Gothic" panose="020B0502020202020204" pitchFamily="34" charset="0"/>
                </a:rPr>
                <a:t>ICI]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fr" sz="1000" dirty="0">
                  <a:latin typeface="Century Gothic" panose="020B0502020202020204" pitchFamily="34" charset="0"/>
                </a:rPr>
                <a:t>Maintenez la touche Alt enfoncée et faites-la glisser pour la dupliquer</a:t>
              </a:r>
            </a:p>
          </p:txBody>
        </p:sp>
      </p:grp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92A7B300-B821-774D-98A6-AF0D431D3D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918801"/>
              </p:ext>
            </p:extLst>
          </p:nvPr>
        </p:nvGraphicFramePr>
        <p:xfrm>
          <a:off x="58324" y="4570406"/>
          <a:ext cx="11799153" cy="1763476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11799153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1763476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17161070-6638-244D-BF43-F1A4EEC58039}"/>
              </a:ext>
            </a:extLst>
          </p:cNvPr>
          <p:cNvSpPr txBox="1"/>
          <p:nvPr/>
        </p:nvSpPr>
        <p:spPr>
          <a:xfrm>
            <a:off x="58325" y="4580583"/>
            <a:ext cx="1053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OBJECTIFS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90C9D6A-CC25-CA42-A6D0-FDD0D4AB3908}"/>
              </a:ext>
            </a:extLst>
          </p:cNvPr>
          <p:cNvGrpSpPr/>
          <p:nvPr/>
        </p:nvGrpSpPr>
        <p:grpSpPr>
          <a:xfrm>
            <a:off x="297749" y="5052400"/>
            <a:ext cx="1272646" cy="1148127"/>
            <a:chOff x="6428095" y="930061"/>
            <a:chExt cx="1272646" cy="1148127"/>
          </a:xfrm>
        </p:grpSpPr>
        <p:sp>
          <p:nvSpPr>
            <p:cNvPr id="39" name="Rectangle 9">
              <a:extLst>
                <a:ext uri="{FF2B5EF4-FFF2-40B4-BE49-F238E27FC236}">
                  <a16:creationId xmlns:a16="http://schemas.microsoft.com/office/drawing/2014/main" id="{79D6F105-D1C4-8A42-AD91-B19034E99D99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2D684BA-9FB2-DC4C-B96E-2D8EFD9F789B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" sz="1000" dirty="0">
                  <a:latin typeface="Century Gothic" panose="020B0502020202020204" pitchFamily="34" charset="0"/>
                </a:rPr>
                <a:t>[INSÉRER LE TEXTE DE L'IDÉE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fr" sz="1000" dirty="0">
                  <a:latin typeface="Century Gothic" panose="020B0502020202020204" pitchFamily="34" charset="0"/>
                </a:rPr>
                <a:t>ICI]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fr" sz="1000" dirty="0">
                  <a:latin typeface="Century Gothic" panose="020B0502020202020204" pitchFamily="34" charset="0"/>
                </a:rPr>
                <a:t>Maintenez la touche Alt enfoncée et faites-la glisser pour la dupliquer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A908FEA-3453-5840-A648-2570EEA8E355}"/>
              </a:ext>
            </a:extLst>
          </p:cNvPr>
          <p:cNvGraphicFramePr>
            <a:graphicFrameLocks noGrp="1"/>
          </p:cNvGraphicFramePr>
          <p:nvPr/>
        </p:nvGraphicFramePr>
        <p:xfrm>
          <a:off x="59634" y="37820"/>
          <a:ext cx="3721952" cy="5981980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80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RAPPORT DE PROJET</a:t>
            </a: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650D0581-7805-FA48-B697-8843905A7AAD}"/>
              </a:ext>
            </a:extLst>
          </p:cNvPr>
          <p:cNvGraphicFramePr>
            <a:graphicFrameLocks noGrp="1"/>
          </p:cNvGraphicFramePr>
          <p:nvPr/>
        </p:nvGraphicFramePr>
        <p:xfrm>
          <a:off x="4093116" y="36505"/>
          <a:ext cx="3721952" cy="598197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7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2298700" y="6477000"/>
            <a:ext cx="94485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dirty="0">
                <a:solidFill>
                  <a:schemeClr val="bg1"/>
                </a:solidFill>
                <a:latin typeface="Century Gothic" panose="020B0502020202020204" pitchFamily="34" charset="0"/>
              </a:rPr>
              <a:t>CALENDRIER DU PROJET / COMMUNICATIONS / MESURES À PRENDRE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BE07BD-6D2B-DD46-B568-DFB8EB5094E4}"/>
              </a:ext>
            </a:extLst>
          </p:cNvPr>
          <p:cNvSpPr txBox="1"/>
          <p:nvPr/>
        </p:nvSpPr>
        <p:spPr>
          <a:xfrm>
            <a:off x="59634" y="37820"/>
            <a:ext cx="15023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CHRONOLOGIE DU PROJET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C748EEB-6849-354A-AC0D-3C6F8BD07BE2}"/>
              </a:ext>
            </a:extLst>
          </p:cNvPr>
          <p:cNvSpPr txBox="1"/>
          <p:nvPr/>
        </p:nvSpPr>
        <p:spPr>
          <a:xfrm>
            <a:off x="4093116" y="46683"/>
            <a:ext cx="16305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COMMUNICATIONS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2856ED0F-18D8-4845-8D7E-FB1B31EB3898}"/>
              </a:ext>
            </a:extLst>
          </p:cNvPr>
          <p:cNvGrpSpPr/>
          <p:nvPr/>
        </p:nvGrpSpPr>
        <p:grpSpPr>
          <a:xfrm>
            <a:off x="234249" y="518500"/>
            <a:ext cx="1272646" cy="1148127"/>
            <a:chOff x="6428095" y="930061"/>
            <a:chExt cx="1272646" cy="11481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4B9CCE8-520D-8C4A-948F-ED70045D403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E7C2C73-BE45-CC4C-8254-4E9163CE48B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" sz="1000" dirty="0">
                  <a:latin typeface="Century Gothic" panose="020B0502020202020204" pitchFamily="34" charset="0"/>
                </a:rPr>
                <a:t>[INSÉRER LE TEXTE DE L'IDÉE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fr" sz="1000" dirty="0">
                  <a:latin typeface="Century Gothic" panose="020B0502020202020204" pitchFamily="34" charset="0"/>
                </a:rPr>
                <a:t>ICI]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fr" sz="1000" dirty="0">
                  <a:latin typeface="Century Gothic" panose="020B0502020202020204" pitchFamily="34" charset="0"/>
                </a:rPr>
                <a:t>Maintenez la touche Alt enfoncée et faites-la glisser pour la dupliquer</a:t>
              </a:r>
            </a:p>
          </p:txBody>
        </p:sp>
      </p:grp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F2481F20-4422-0246-A165-49A35EE54524}"/>
              </a:ext>
            </a:extLst>
          </p:cNvPr>
          <p:cNvGraphicFramePr>
            <a:graphicFrameLocks noGrp="1"/>
          </p:cNvGraphicFramePr>
          <p:nvPr/>
        </p:nvGraphicFramePr>
        <p:xfrm>
          <a:off x="8135525" y="36505"/>
          <a:ext cx="3721952" cy="5981979"/>
        </p:xfrm>
        <a:graphic>
          <a:graphicData uri="http://schemas.openxmlformats.org/drawingml/2006/table">
            <a:tbl>
              <a:tblPr>
                <a:effectLst>
                  <a:outerShdw blurRad="114300" dist="88900" dir="8100000" algn="tr" rotWithShape="0">
                    <a:schemeClr val="bg1">
                      <a:lumMod val="50000"/>
                      <a:alpha val="40000"/>
                    </a:schemeClr>
                  </a:outerShdw>
                  <a:reflection blurRad="6350" stA="52000" endA="300" endPos="35000" dir="5400000" sy="-100000" algn="bl" rotWithShape="0"/>
                </a:effectLst>
                <a:tableStyleId>{5C22544A-7EE6-4342-B048-85BDC9FD1C3A}</a:tableStyleId>
              </a:tblPr>
              <a:tblGrid>
                <a:gridCol w="3721952">
                  <a:extLst>
                    <a:ext uri="{9D8B030D-6E8A-4147-A177-3AD203B41FA5}">
                      <a16:colId xmlns:a16="http://schemas.microsoft.com/office/drawing/2014/main" val="155532388"/>
                    </a:ext>
                  </a:extLst>
                </a:gridCol>
              </a:tblGrid>
              <a:tr h="5981979">
                <a:tc>
                  <a:txBody>
                    <a:bodyPr/>
                    <a:lstStyle/>
                    <a:p>
                      <a:pPr algn="l" fontAlgn="ctr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274320" marR="274320" marT="182880" marB="1828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645468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7A501F6E-FF42-3141-B638-6069ACCAE59F}"/>
              </a:ext>
            </a:extLst>
          </p:cNvPr>
          <p:cNvSpPr txBox="1"/>
          <p:nvPr/>
        </p:nvSpPr>
        <p:spPr>
          <a:xfrm>
            <a:off x="8135525" y="46683"/>
            <a:ext cx="12186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" sz="1200" b="1" dirty="0">
                <a:solidFill>
                  <a:schemeClr val="tx2">
                    <a:lumMod val="75000"/>
                  </a:schemeClr>
                </a:solidFill>
                <a:latin typeface="Century Gothic" panose="020B0502020202020204" pitchFamily="34" charset="0"/>
              </a:rPr>
              <a:t>MESURES À PRENDRE</a:t>
            </a:r>
          </a:p>
        </p:txBody>
      </p:sp>
      <p:grpSp>
        <p:nvGrpSpPr>
          <p:cNvPr id="28" name="Group 27">
            <a:extLst>
              <a:ext uri="{FF2B5EF4-FFF2-40B4-BE49-F238E27FC236}">
                <a16:creationId xmlns:a16="http://schemas.microsoft.com/office/drawing/2014/main" id="{C924036F-03BE-FB42-8703-5AD4D0999382}"/>
              </a:ext>
            </a:extLst>
          </p:cNvPr>
          <p:cNvGrpSpPr/>
          <p:nvPr/>
        </p:nvGrpSpPr>
        <p:grpSpPr>
          <a:xfrm>
            <a:off x="4260149" y="518500"/>
            <a:ext cx="1272646" cy="1148127"/>
            <a:chOff x="6428095" y="930061"/>
            <a:chExt cx="1272646" cy="1148127"/>
          </a:xfrm>
        </p:grpSpPr>
        <p:sp>
          <p:nvSpPr>
            <p:cNvPr id="29" name="Rectangle 9">
              <a:extLst>
                <a:ext uri="{FF2B5EF4-FFF2-40B4-BE49-F238E27FC236}">
                  <a16:creationId xmlns:a16="http://schemas.microsoft.com/office/drawing/2014/main" id="{936A0B6B-7CAC-A149-9EC0-37B90F0A1F8A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8F7C049-82E8-A745-911A-9244C0A4F11E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" sz="1000" dirty="0">
                  <a:latin typeface="Century Gothic" panose="020B0502020202020204" pitchFamily="34" charset="0"/>
                </a:rPr>
                <a:t>[INSÉRER LE TEXTE DE L'IDÉE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fr" sz="1000" dirty="0">
                  <a:latin typeface="Century Gothic" panose="020B0502020202020204" pitchFamily="34" charset="0"/>
                </a:rPr>
                <a:t>ICI]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fr" sz="1000" dirty="0">
                  <a:latin typeface="Century Gothic" panose="020B0502020202020204" pitchFamily="34" charset="0"/>
                </a:rPr>
                <a:t>Maintenez la touche Alt enfoncée et faites-la glisser pour la dupliquer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D0CEE46F-DFCD-2E43-932D-E9DE63183DB6}"/>
              </a:ext>
            </a:extLst>
          </p:cNvPr>
          <p:cNvGrpSpPr/>
          <p:nvPr/>
        </p:nvGrpSpPr>
        <p:grpSpPr>
          <a:xfrm>
            <a:off x="8374949" y="518500"/>
            <a:ext cx="1272646" cy="1148127"/>
            <a:chOff x="6428095" y="930061"/>
            <a:chExt cx="1272646" cy="1148127"/>
          </a:xfrm>
        </p:grpSpPr>
        <p:sp>
          <p:nvSpPr>
            <p:cNvPr id="33" name="Rectangle 9">
              <a:extLst>
                <a:ext uri="{FF2B5EF4-FFF2-40B4-BE49-F238E27FC236}">
                  <a16:creationId xmlns:a16="http://schemas.microsoft.com/office/drawing/2014/main" id="{843EDFB7-61BE-BF4F-884E-0B62982EDF40}"/>
                </a:ext>
              </a:extLst>
            </p:cNvPr>
            <p:cNvSpPr/>
            <p:nvPr/>
          </p:nvSpPr>
          <p:spPr>
            <a:xfrm>
              <a:off x="6428096" y="930061"/>
              <a:ext cx="1272645" cy="1148127"/>
            </a:xfrm>
            <a:custGeom>
              <a:avLst/>
              <a:gdLst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23962"/>
                <a:gd name="connsiteY0" fmla="*/ 0 h 1148127"/>
                <a:gd name="connsiteX1" fmla="*/ 1223962 w 1223962"/>
                <a:gd name="connsiteY1" fmla="*/ 0 h 1148127"/>
                <a:gd name="connsiteX2" fmla="*/ 1223962 w 1223962"/>
                <a:gd name="connsiteY2" fmla="*/ 1148127 h 1148127"/>
                <a:gd name="connsiteX3" fmla="*/ 0 w 1223962"/>
                <a:gd name="connsiteY3" fmla="*/ 1148127 h 1148127"/>
                <a:gd name="connsiteX4" fmla="*/ 0 w 1223962"/>
                <a:gd name="connsiteY4" fmla="*/ 0 h 1148127"/>
                <a:gd name="connsiteX0" fmla="*/ 0 w 1272645"/>
                <a:gd name="connsiteY0" fmla="*/ 0 h 1148127"/>
                <a:gd name="connsiteX1" fmla="*/ 1223962 w 1272645"/>
                <a:gd name="connsiteY1" fmla="*/ 0 h 1148127"/>
                <a:gd name="connsiteX2" fmla="*/ 1223962 w 1272645"/>
                <a:gd name="connsiteY2" fmla="*/ 1148127 h 1148127"/>
                <a:gd name="connsiteX3" fmla="*/ 0 w 1272645"/>
                <a:gd name="connsiteY3" fmla="*/ 1148127 h 1148127"/>
                <a:gd name="connsiteX4" fmla="*/ 0 w 1272645"/>
                <a:gd name="connsiteY4" fmla="*/ 0 h 11481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72645" h="1148127">
                  <a:moveTo>
                    <a:pt x="0" y="0"/>
                  </a:moveTo>
                  <a:lnTo>
                    <a:pt x="1223962" y="0"/>
                  </a:lnTo>
                  <a:cubicBezTo>
                    <a:pt x="1223962" y="382709"/>
                    <a:pt x="1333500" y="774943"/>
                    <a:pt x="1223962" y="1148127"/>
                  </a:cubicBezTo>
                  <a:lnTo>
                    <a:pt x="0" y="1148127"/>
                  </a:lnTo>
                  <a:cubicBezTo>
                    <a:pt x="152400" y="1146418"/>
                    <a:pt x="0" y="382709"/>
                    <a:pt x="0" y="0"/>
                  </a:cubicBez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5119A3D-2DC7-3048-9061-CAA76262C487}"/>
                </a:ext>
              </a:extLst>
            </p:cNvPr>
            <p:cNvSpPr txBox="1"/>
            <p:nvPr/>
          </p:nvSpPr>
          <p:spPr>
            <a:xfrm>
              <a:off x="6428095" y="934984"/>
              <a:ext cx="127264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" sz="1000" dirty="0">
                  <a:latin typeface="Century Gothic" panose="020B0502020202020204" pitchFamily="34" charset="0"/>
                </a:rPr>
                <a:t>[INSÉRER LE TEXTE DE L'IDÉE </a:t>
              </a:r>
              <a:br>
                <a:rPr lang="en-US" sz="1000" dirty="0">
                  <a:latin typeface="Century Gothic" panose="020B0502020202020204" pitchFamily="34" charset="0"/>
                </a:rPr>
              </a:br>
              <a:r>
                <a:rPr lang="fr" sz="1000" dirty="0">
                  <a:latin typeface="Century Gothic" panose="020B0502020202020204" pitchFamily="34" charset="0"/>
                </a:rPr>
                <a:t>ICI] </a:t>
              </a:r>
            </a:p>
            <a:p>
              <a:endParaRPr lang="en-US" sz="1000" dirty="0">
                <a:latin typeface="Century Gothic" panose="020B0502020202020204" pitchFamily="34" charset="0"/>
              </a:endParaRPr>
            </a:p>
            <a:p>
              <a:r>
                <a:rPr lang="fr" sz="1000" dirty="0">
                  <a:latin typeface="Century Gothic" panose="020B0502020202020204" pitchFamily="34" charset="0"/>
                </a:rPr>
                <a:t>Maintenez la touche Alt enfoncée et faites-la glisser pour la dupliquer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87034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Kickoff-Whiteboard-Template_PowerPoint" id="{83018A47-F167-3944-9963-B41F8794BAE4}" vid="{6A06C2C0-52D1-3B40-9AFA-E32E49821F2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IC-Project-Kickoff-Whiteboard-Template_PowerPoint</Template>
  <TotalTime>4</TotalTime>
  <Words>352</Words>
  <Application>Microsoft Macintosh PowerPoint</Application>
  <PresentationFormat>Widescreen</PresentationFormat>
  <Paragraphs>53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2</cp:revision>
  <dcterms:created xsi:type="dcterms:W3CDTF">2021-08-26T21:25:34Z</dcterms:created>
  <dcterms:modified xsi:type="dcterms:W3CDTF">2022-09-11T04:23:59Z</dcterms:modified>
</cp:coreProperties>
</file>