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4" r:id="rId3"/>
    <p:sldId id="355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3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14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LAVAGNA DI AVVIO DEL PROGETTO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LAVAGNA DI AVVIO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01BE91-D333-FE4E-8137-15C695E430C9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000" dirty="0">
                <a:latin typeface="Century Gothic" panose="020B0502020202020204" pitchFamily="34" charset="0"/>
              </a:rPr>
              <a:t>NOME DEL PROGETTO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7E3CD5D-AB51-1B48-BC15-DC855BADCA95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8A31760-F8DA-A240-A040-0250F9CAB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299981"/>
              </p:ext>
            </p:extLst>
          </p:nvPr>
        </p:nvGraphicFramePr>
        <p:xfrm>
          <a:off x="483419" y="5571765"/>
          <a:ext cx="6650076" cy="892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356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62721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RESPONSABILE DI PROGETTO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INIZIO PROGRAMMATA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PROGRESSI COMPLESSIVI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SCADENZA DATA OBIETTIVO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429B3399-1D27-644B-A0BA-5D0BEA8EE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4385"/>
              </p:ext>
            </p:extLst>
          </p:nvPr>
        </p:nvGraphicFramePr>
        <p:xfrm>
          <a:off x="482606" y="2177439"/>
          <a:ext cx="6650075" cy="3212467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6650075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3212467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B31CB6C6-3444-AA47-AE01-27907665E8E1}"/>
              </a:ext>
            </a:extLst>
          </p:cNvPr>
          <p:cNvSpPr txBox="1"/>
          <p:nvPr/>
        </p:nvSpPr>
        <p:spPr>
          <a:xfrm>
            <a:off x="482607" y="2177439"/>
            <a:ext cx="1999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OBIETTIVI DEL PROGETTO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74D9F68-6780-5649-BE75-055DA410ADBA}"/>
              </a:ext>
            </a:extLst>
          </p:cNvPr>
          <p:cNvGrpSpPr/>
          <p:nvPr/>
        </p:nvGrpSpPr>
        <p:grpSpPr>
          <a:xfrm>
            <a:off x="657222" y="2658119"/>
            <a:ext cx="1272646" cy="1148127"/>
            <a:chOff x="6428095" y="930061"/>
            <a:chExt cx="1272646" cy="1148127"/>
          </a:xfrm>
        </p:grpSpPr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D99861CB-E52C-074A-9161-4377B3E7E7B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26628F3-2F6A-C541-BF11-683F368CF6B4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223283"/>
              </p:ext>
            </p:extLst>
          </p:nvPr>
        </p:nvGraphicFramePr>
        <p:xfrm>
          <a:off x="59634" y="37820"/>
          <a:ext cx="3721952" cy="4415332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415332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50D0581-7805-FA48-B697-8843905A7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18288"/>
              </p:ext>
            </p:extLst>
          </p:nvPr>
        </p:nvGraphicFramePr>
        <p:xfrm>
          <a:off x="4093116" y="36505"/>
          <a:ext cx="3721952" cy="4415331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415331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1041400" y="6477000"/>
            <a:ext cx="107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CONTESTO DEL PROGETTO / AMBITO DEL PROGETTO / RUOLI E RESPONSABILITÀ / OBIETTIVI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BE07BD-6D2B-DD46-B568-DFB8EB5094E4}"/>
              </a:ext>
            </a:extLst>
          </p:cNvPr>
          <p:cNvSpPr txBox="1"/>
          <p:nvPr/>
        </p:nvSpPr>
        <p:spPr>
          <a:xfrm>
            <a:off x="59634" y="37820"/>
            <a:ext cx="1999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CONTESTO DEL PROGETTO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748EEB-6849-354A-AC0D-3C6F8BD07BE2}"/>
              </a:ext>
            </a:extLst>
          </p:cNvPr>
          <p:cNvSpPr txBox="1"/>
          <p:nvPr/>
        </p:nvSpPr>
        <p:spPr>
          <a:xfrm>
            <a:off x="4093116" y="46683"/>
            <a:ext cx="1369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AMBITO DEL PROGETTO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856ED0F-18D8-4845-8D7E-FB1B31EB3898}"/>
              </a:ext>
            </a:extLst>
          </p:cNvPr>
          <p:cNvGrpSpPr/>
          <p:nvPr/>
        </p:nvGrpSpPr>
        <p:grpSpPr>
          <a:xfrm>
            <a:off x="234249" y="518500"/>
            <a:ext cx="1272646" cy="1148127"/>
            <a:chOff x="6428095" y="930061"/>
            <a:chExt cx="1272646" cy="11481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B9CCE8-520D-8C4A-948F-ED70045D403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7C2C73-BE45-CC4C-8254-4E9163CE48BE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2481F20-4422-0246-A165-49A35EE54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969023"/>
              </p:ext>
            </p:extLst>
          </p:nvPr>
        </p:nvGraphicFramePr>
        <p:xfrm>
          <a:off x="8135525" y="36505"/>
          <a:ext cx="3721952" cy="4415331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415331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A501F6E-FF42-3141-B638-6069ACCAE59F}"/>
              </a:ext>
            </a:extLst>
          </p:cNvPr>
          <p:cNvSpPr txBox="1"/>
          <p:nvPr/>
        </p:nvSpPr>
        <p:spPr>
          <a:xfrm>
            <a:off x="8135525" y="46683"/>
            <a:ext cx="2268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RUOLI E RESPONSABILITÀ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924036F-03BE-FB42-8703-5AD4D0999382}"/>
              </a:ext>
            </a:extLst>
          </p:cNvPr>
          <p:cNvGrpSpPr/>
          <p:nvPr/>
        </p:nvGrpSpPr>
        <p:grpSpPr>
          <a:xfrm>
            <a:off x="4260149" y="518500"/>
            <a:ext cx="1272646" cy="1148127"/>
            <a:chOff x="6428095" y="930061"/>
            <a:chExt cx="1272646" cy="1148127"/>
          </a:xfrm>
        </p:grpSpPr>
        <p:sp>
          <p:nvSpPr>
            <p:cNvPr id="29" name="Rectangle 9">
              <a:extLst>
                <a:ext uri="{FF2B5EF4-FFF2-40B4-BE49-F238E27FC236}">
                  <a16:creationId xmlns:a16="http://schemas.microsoft.com/office/drawing/2014/main" id="{936A0B6B-7CAC-A149-9EC0-37B90F0A1F8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8F7C049-82E8-A745-911A-9244C0A4F11E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0CEE46F-DFCD-2E43-932D-E9DE63183DB6}"/>
              </a:ext>
            </a:extLst>
          </p:cNvPr>
          <p:cNvGrpSpPr/>
          <p:nvPr/>
        </p:nvGrpSpPr>
        <p:grpSpPr>
          <a:xfrm>
            <a:off x="8374949" y="518500"/>
            <a:ext cx="1272646" cy="1148127"/>
            <a:chOff x="6428095" y="930061"/>
            <a:chExt cx="1272646" cy="1148127"/>
          </a:xfrm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843EDFB7-61BE-BF4F-884E-0B62982EDF40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5119A3D-2DC7-3048-9061-CAA76262C487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92A7B300-B821-774D-98A6-AF0D431D3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918801"/>
              </p:ext>
            </p:extLst>
          </p:nvPr>
        </p:nvGraphicFramePr>
        <p:xfrm>
          <a:off x="58324" y="4570406"/>
          <a:ext cx="11799153" cy="1763476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799153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1763476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17161070-6638-244D-BF43-F1A4EEC58039}"/>
              </a:ext>
            </a:extLst>
          </p:cNvPr>
          <p:cNvSpPr txBox="1"/>
          <p:nvPr/>
        </p:nvSpPr>
        <p:spPr>
          <a:xfrm>
            <a:off x="58325" y="4580583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OBIETTIVI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90C9D6A-CC25-CA42-A6D0-FDD0D4AB3908}"/>
              </a:ext>
            </a:extLst>
          </p:cNvPr>
          <p:cNvGrpSpPr/>
          <p:nvPr/>
        </p:nvGrpSpPr>
        <p:grpSpPr>
          <a:xfrm>
            <a:off x="297749" y="5052400"/>
            <a:ext cx="1272646" cy="1148127"/>
            <a:chOff x="6428095" y="930061"/>
            <a:chExt cx="1272646" cy="1148127"/>
          </a:xfrm>
        </p:grpSpPr>
        <p:sp>
          <p:nvSpPr>
            <p:cNvPr id="39" name="Rectangle 9">
              <a:extLst>
                <a:ext uri="{FF2B5EF4-FFF2-40B4-BE49-F238E27FC236}">
                  <a16:creationId xmlns:a16="http://schemas.microsoft.com/office/drawing/2014/main" id="{79D6F105-D1C4-8A42-AD91-B19034E99D99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2D684BA-9FB2-DC4C-B96E-2D8EFD9F789B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/>
        </p:nvGraphicFramePr>
        <p:xfrm>
          <a:off x="59634" y="37820"/>
          <a:ext cx="3721952" cy="598198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981980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50D0581-7805-FA48-B697-8843905A7AAD}"/>
              </a:ext>
            </a:extLst>
          </p:cNvPr>
          <p:cNvGraphicFramePr>
            <a:graphicFrameLocks noGrp="1"/>
          </p:cNvGraphicFramePr>
          <p:nvPr/>
        </p:nvGraphicFramePr>
        <p:xfrm>
          <a:off x="4093116" y="36505"/>
          <a:ext cx="3721952" cy="5981979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981979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2298700" y="6477000"/>
            <a:ext cx="9448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TIMELINE DEL PROGETTO / COMUNICAZIONI / AZIONI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BE07BD-6D2B-DD46-B568-DFB8EB5094E4}"/>
              </a:ext>
            </a:extLst>
          </p:cNvPr>
          <p:cNvSpPr txBox="1"/>
          <p:nvPr/>
        </p:nvSpPr>
        <p:spPr>
          <a:xfrm>
            <a:off x="59634" y="37820"/>
            <a:ext cx="1502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CRONOLOGIA DEL PROGETTO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748EEB-6849-354A-AC0D-3C6F8BD07BE2}"/>
              </a:ext>
            </a:extLst>
          </p:cNvPr>
          <p:cNvSpPr txBox="1"/>
          <p:nvPr/>
        </p:nvSpPr>
        <p:spPr>
          <a:xfrm>
            <a:off x="4093116" y="46683"/>
            <a:ext cx="1630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COMUNICAZIONI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856ED0F-18D8-4845-8D7E-FB1B31EB3898}"/>
              </a:ext>
            </a:extLst>
          </p:cNvPr>
          <p:cNvGrpSpPr/>
          <p:nvPr/>
        </p:nvGrpSpPr>
        <p:grpSpPr>
          <a:xfrm>
            <a:off x="234249" y="518500"/>
            <a:ext cx="1272646" cy="1148127"/>
            <a:chOff x="6428095" y="930061"/>
            <a:chExt cx="1272646" cy="11481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B9CCE8-520D-8C4A-948F-ED70045D403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7C2C73-BE45-CC4C-8254-4E9163CE48BE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2481F20-4422-0246-A165-49A35EE54524}"/>
              </a:ext>
            </a:extLst>
          </p:cNvPr>
          <p:cNvGraphicFramePr>
            <a:graphicFrameLocks noGrp="1"/>
          </p:cNvGraphicFramePr>
          <p:nvPr/>
        </p:nvGraphicFramePr>
        <p:xfrm>
          <a:off x="8135525" y="36505"/>
          <a:ext cx="3721952" cy="5981979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981979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A501F6E-FF42-3141-B638-6069ACCAE59F}"/>
              </a:ext>
            </a:extLst>
          </p:cNvPr>
          <p:cNvSpPr txBox="1"/>
          <p:nvPr/>
        </p:nvSpPr>
        <p:spPr>
          <a:xfrm>
            <a:off x="8135525" y="46683"/>
            <a:ext cx="12186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AZIONI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924036F-03BE-FB42-8703-5AD4D0999382}"/>
              </a:ext>
            </a:extLst>
          </p:cNvPr>
          <p:cNvGrpSpPr/>
          <p:nvPr/>
        </p:nvGrpSpPr>
        <p:grpSpPr>
          <a:xfrm>
            <a:off x="4260149" y="518500"/>
            <a:ext cx="1272646" cy="1148127"/>
            <a:chOff x="6428095" y="930061"/>
            <a:chExt cx="1272646" cy="1148127"/>
          </a:xfrm>
        </p:grpSpPr>
        <p:sp>
          <p:nvSpPr>
            <p:cNvPr id="29" name="Rectangle 9">
              <a:extLst>
                <a:ext uri="{FF2B5EF4-FFF2-40B4-BE49-F238E27FC236}">
                  <a16:creationId xmlns:a16="http://schemas.microsoft.com/office/drawing/2014/main" id="{936A0B6B-7CAC-A149-9EC0-37B90F0A1F8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8F7C049-82E8-A745-911A-9244C0A4F11E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0CEE46F-DFCD-2E43-932D-E9DE63183DB6}"/>
              </a:ext>
            </a:extLst>
          </p:cNvPr>
          <p:cNvGrpSpPr/>
          <p:nvPr/>
        </p:nvGrpSpPr>
        <p:grpSpPr>
          <a:xfrm>
            <a:off x="8374949" y="518500"/>
            <a:ext cx="1272646" cy="1148127"/>
            <a:chOff x="6428095" y="930061"/>
            <a:chExt cx="1272646" cy="1148127"/>
          </a:xfrm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843EDFB7-61BE-BF4F-884E-0B62982EDF40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5119A3D-2DC7-3048-9061-CAA76262C487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7034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Kickoff-Whiteboard-Template_PowerPoint" id="{83018A47-F167-3944-9963-B41F8794BAE4}" vid="{6A06C2C0-52D1-3B40-9AFA-E32E49821F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IC-Project-Kickoff-Whiteboard-Template_PowerPoint</Template>
  <TotalTime>2</TotalTime>
  <Words>293</Words>
  <Application>Microsoft Macintosh PowerPoint</Application>
  <PresentationFormat>Widescreen</PresentationFormat>
  <Paragraphs>53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dcterms:created xsi:type="dcterms:W3CDTF">2021-08-26T21:25:34Z</dcterms:created>
  <dcterms:modified xsi:type="dcterms:W3CDTF">2022-09-11T04:29:28Z</dcterms:modified>
</cp:coreProperties>
</file>