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LAVAGNA DI AVVIO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LAVAGNA DI AVVIO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latin typeface="Century Gothic" panose="020B0502020202020204" pitchFamily="34" charset="0"/>
              </a:rPr>
              <a:t>NOME DEL PROGETTO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892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 PROGRAMMATA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PROGRESSI COMPLESSIVI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SCADENZA DATA OBIETTIVO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OBIETTIVI DEL PROGETTO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CONTESTO DEL PROGETTO / AMBITO DEL PROGETTO / RUOLI E RESPONSABILITÀ / OBIETTIVI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CONTESTO DEL PROGETTO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AMBITO DEL PROGETTO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RUOLI E RESPONSABILITÀ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OBIETTIVI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TIMELINE DEL PROGETTO / COMUNICAZIONI / AZIONI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CRONOLOGIA DEL PROGETTO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COMUNICAZIONI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AZIONI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" sz="1000" dirty="0">
                  <a:latin typeface="Century Gothic" panose="020B0502020202020204" pitchFamily="34" charset="0"/>
                </a:rPr>
                <a:t>[INSERISCI QUI IL TESTO DELL'IDEA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it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it" sz="1000" dirty="0">
                  <a:latin typeface="Century Gothic" panose="020B0502020202020204" pitchFamily="34" charset="0"/>
                </a:rPr>
                <a:t>Tieni premuto alt e trascina per duplicare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2</TotalTime>
  <Words>293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2021-08-26T21:25:34Z</dcterms:created>
  <dcterms:modified xsi:type="dcterms:W3CDTF">2022-09-11T04:29:28Z</dcterms:modified>
</cp:coreProperties>
</file>