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F9C"/>
    <a:srgbClr val="E0EA88"/>
    <a:srgbClr val="FFE699"/>
    <a:srgbClr val="FFF2CC"/>
    <a:srgbClr val="FCF8E4"/>
    <a:srgbClr val="9CF0F0"/>
    <a:srgbClr val="D3EEA4"/>
    <a:srgbClr val="FCF1C3"/>
    <a:srgbClr val="F7F9FB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7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67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61E34F9-24E8-8F45-8E6D-A4BDA0484245}"/>
              </a:ext>
            </a:extLst>
          </p:cNvPr>
          <p:cNvSpPr/>
          <p:nvPr/>
        </p:nvSpPr>
        <p:spPr>
          <a:xfrm>
            <a:off x="3590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fr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COMITÉ DE RESTRUCTURATION</a:t>
            </a:r>
          </a:p>
        </p:txBody>
      </p:sp>
      <p:pic>
        <p:nvPicPr>
          <p:cNvPr id="3" name="Picture 2" descr="Forme&#10;&#10;Description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C804875-300C-0646-9A52-8833B12FEF4F}"/>
              </a:ext>
            </a:extLst>
          </p:cNvPr>
          <p:cNvSpPr/>
          <p:nvPr/>
        </p:nvSpPr>
        <p:spPr>
          <a:xfrm>
            <a:off x="7796289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fr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SPONSORS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2C7385-D8C6-F842-A60E-13CD3485D13F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0121E5-91A4-8347-AB63-238421D925BB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9E8FE01-47DB-AB42-930F-193ADE88490F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0E8072F-207B-2147-BCD5-CADF6D62C9AE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6A8D7E9-761A-534C-8C36-68AC54B90491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727D663-8F38-CE4D-8ABC-5E7DB443D17F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1858A94-8673-4B41-9B97-BF75BF8EF522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D05126E-6193-E54C-B4E1-552DB2B7E9A5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640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D'ORGANIGRAMME DE PROJET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ORGANIGRAMME DU PROJET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B18CE-FA37-104E-9FC4-D5C38722F595}"/>
              </a:ext>
            </a:extLst>
          </p:cNvPr>
          <p:cNvSpPr txBox="1"/>
          <p:nvPr/>
        </p:nvSpPr>
        <p:spPr>
          <a:xfrm>
            <a:off x="300447" y="822794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TITRE DU PROJET</a:t>
            </a:r>
          </a:p>
        </p:txBody>
      </p:sp>
      <p:sp>
        <p:nvSpPr>
          <p:cNvPr id="16" name="AutoShape 167">
            <a:extLst>
              <a:ext uri="{FF2B5EF4-FFF2-40B4-BE49-F238E27FC236}">
                <a16:creationId xmlns:a16="http://schemas.microsoft.com/office/drawing/2014/main" id="{37D8B3FF-D0A2-D248-AEA6-8256488C4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PDG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E2B95551-1433-A445-A210-CE5BEDA1E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Vice-président du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C445B077-5CEC-FC41-ABAE-C8842FF71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Chef de la comptabilité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D38FACB-8824-F343-A7FD-DAC6D374D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352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PDG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A322ED25-B13A-474F-AD19-6B19DE22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6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Vice-président du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A85C782B-3985-8445-9FA9-A574141C0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Chef de projet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BB8E3A41-09C9-F749-8551-02089013B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Directeur artistique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02F505D-0A68-7E49-B2C8-DD1515AD2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Graphiste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935C45D4-3BDE-AF47-90BE-DA68CB4C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Copier le prospect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F6A2432C-9766-D142-8B10-01B36C377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Rédacteur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9EDA4D2B-C60B-C14E-90D7-98EC4D3D4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Promoteur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65F2CAA5-EE03-8548-8614-0CFB788C6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Support technique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B389526A-0EB9-E341-9E3F-7DD312DF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Responsable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7" name="AutoShape 167">
            <a:extLst>
              <a:ext uri="{FF2B5EF4-FFF2-40B4-BE49-F238E27FC236}">
                <a16:creationId xmlns:a16="http://schemas.microsoft.com/office/drawing/2014/main" id="{D3A7FD90-F507-2D40-8551-D94E49C7F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Opérations de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8" name="AutoShape 167">
            <a:extLst>
              <a:ext uri="{FF2B5EF4-FFF2-40B4-BE49-F238E27FC236}">
                <a16:creationId xmlns:a16="http://schemas.microsoft.com/office/drawing/2014/main" id="{70461A0C-036F-4D4E-A08A-4121C821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Stratège créatif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AutoShape 167">
            <a:extLst>
              <a:ext uri="{FF2B5EF4-FFF2-40B4-BE49-F238E27FC236}">
                <a16:creationId xmlns:a16="http://schemas.microsoft.com/office/drawing/2014/main" id="{DA4FDD27-46A8-124C-A47E-703965DA0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Production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3" name="AutoShape 167">
            <a:extLst>
              <a:ext uri="{FF2B5EF4-FFF2-40B4-BE49-F238E27FC236}">
                <a16:creationId xmlns:a16="http://schemas.microsoft.com/office/drawing/2014/main" id="{F3DBE90E-4101-CF46-A44F-D92957971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Site / Opérations commerciales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e&#10;&#10;Description générée automatiquement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EA9CFC8-3C8C-C243-B8E2-73AC6CD083D5}"/>
              </a:ext>
            </a:extLst>
          </p:cNvPr>
          <p:cNvSpPr/>
          <p:nvPr/>
        </p:nvSpPr>
        <p:spPr>
          <a:xfrm>
            <a:off x="7796289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fr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SPONSORS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CEAD3C-80C3-7343-89B7-89B9A1D3DFCC}"/>
              </a:ext>
            </a:extLst>
          </p:cNvPr>
          <p:cNvSpPr/>
          <p:nvPr/>
        </p:nvSpPr>
        <p:spPr>
          <a:xfrm>
            <a:off x="3590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fr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COMITÉ DE RESTRUCTURATION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45245" y="6477000"/>
            <a:ext cx="780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ORGANIGRAMME DU PROJET |   ÉLÉMENTS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504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ICÔNES COPIER + COLLER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D98FECD-3130-0E4D-8CA6-F18A721B6691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E09008-4378-6445-956D-43227501BE67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5CBA7C-0744-AB46-875A-C9AA23BBF3A1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D66A72-8411-004F-9B6C-6A2CF3A6DA8A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20B726-0853-244A-8C59-EF1E803D8B90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D64852-464D-184F-AF01-DDF2E495D3A1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6E5F50-F4C3-8C40-B79C-6A9E437D9053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96FE94-7F81-CA47-A9A7-497C673E40AC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167">
            <a:extLst>
              <a:ext uri="{FF2B5EF4-FFF2-40B4-BE49-F238E27FC236}">
                <a16:creationId xmlns:a16="http://schemas.microsoft.com/office/drawing/2014/main" id="{964CB559-2D6A-AD4B-9AF6-A03F73FAB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AutoShape 167">
            <a:extLst>
              <a:ext uri="{FF2B5EF4-FFF2-40B4-BE49-F238E27FC236}">
                <a16:creationId xmlns:a16="http://schemas.microsoft.com/office/drawing/2014/main" id="{843EAE95-EF78-784B-B762-4846D27F9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DAB09B56-62C3-2443-919D-3FAC9FEE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62F2172E-651F-8B48-AA47-1890C6A8D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352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B010948-8D16-F14C-ADEF-6C3A421D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6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C29C0BDE-AE8E-EC44-B21A-19262B86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9A32D4E5-0288-864C-B1C3-5CEAE0D8D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CCBCA837-E64A-1345-A5DC-F6F28B7A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A1E84FB-E16E-0C4D-BA9D-CA02C7247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C6EB2CEC-2590-5148-9219-326F37D83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9F4BEBCD-F527-D946-9B33-ADD3F1C14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F23EA8B3-BB67-5D4C-B9ED-8EFF3658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3FB9526C-E40E-5946-9A70-A66D22BA9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323B4C44-18C3-654B-A196-8EBB22075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AutoShape 167">
            <a:extLst>
              <a:ext uri="{FF2B5EF4-FFF2-40B4-BE49-F238E27FC236}">
                <a16:creationId xmlns:a16="http://schemas.microsoft.com/office/drawing/2014/main" id="{CE588850-E625-F94D-993E-20E2074AF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4" name="AutoShape 167">
            <a:extLst>
              <a:ext uri="{FF2B5EF4-FFF2-40B4-BE49-F238E27FC236}">
                <a16:creationId xmlns:a16="http://schemas.microsoft.com/office/drawing/2014/main" id="{ADCCE7A7-4115-A24F-A20F-4BBED928A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5" name="AutoShape 167">
            <a:extLst>
              <a:ext uri="{FF2B5EF4-FFF2-40B4-BE49-F238E27FC236}">
                <a16:creationId xmlns:a16="http://schemas.microsoft.com/office/drawing/2014/main" id="{F821E7FC-B3D4-7145-9F84-D0007430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A02A470-952B-D64F-9555-14ECEBE04B84}"/>
              </a:ext>
            </a:extLst>
          </p:cNvPr>
          <p:cNvCxnSpPr>
            <a:cxnSpLocks/>
          </p:cNvCxnSpPr>
          <p:nvPr/>
        </p:nvCxnSpPr>
        <p:spPr>
          <a:xfrm>
            <a:off x="10014931" y="3932585"/>
            <a:ext cx="0" cy="117279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CE74880-7AEE-7641-BEFD-B808983B8A1D}"/>
              </a:ext>
            </a:extLst>
          </p:cNvPr>
          <p:cNvCxnSpPr>
            <a:cxnSpLocks/>
          </p:cNvCxnSpPr>
          <p:nvPr/>
        </p:nvCxnSpPr>
        <p:spPr>
          <a:xfrm>
            <a:off x="10001608" y="3581400"/>
            <a:ext cx="111089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EEBEEE61-0524-B848-95F3-E8B8D8887733}"/>
              </a:ext>
            </a:extLst>
          </p:cNvPr>
          <p:cNvCxnSpPr/>
          <p:nvPr/>
        </p:nvCxnSpPr>
        <p:spPr>
          <a:xfrm rot="16200000" flipH="1">
            <a:off x="10037013" y="4436572"/>
            <a:ext cx="2214215" cy="1206240"/>
          </a:xfrm>
          <a:prstGeom prst="bentConnector3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Organization-Chart-Template_PowerPoint" id="{D06F952D-623B-D24E-8125-90C83BBEF5E6}" vid="{0BF21371-2325-C042-B5FC-18BC616288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IC-Project-Organization-Chart-Template_PowerPoint</Template>
  <TotalTime>3</TotalTime>
  <Words>259</Words>
  <Application>Microsoft Macintosh PowerPoint</Application>
  <PresentationFormat>Widescreen</PresentationFormat>
  <Paragraphs>83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2</cp:revision>
  <dcterms:created xsi:type="dcterms:W3CDTF">2021-05-21T16:46:09Z</dcterms:created>
  <dcterms:modified xsi:type="dcterms:W3CDTF">2022-09-11T04:23:50Z</dcterms:modified>
</cp:coreProperties>
</file>