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DE RESTRUCTURATION</a:t>
            </a:r>
          </a:p>
        </p:txBody>
      </p:sp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64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D'ORGANIGRAMME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TITRE DU PROJET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PDG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Vice-président du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Chef de la comptabilité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PDG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Vice-président du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Chef de projet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Directeur artistique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Graphiste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Copier le prospect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Rédacteur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Promoteur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Support technique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Responsable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Opérations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Stratège créatif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Production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Site / Opérations commerciales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DE RESTRUCTURATION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ORGANIGRAMME DU PROJET |   ÉLÉMENTS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ICÔNES COPIER + COLLER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Organization-Chart-Template_PowerPoint" id="{D06F952D-623B-D24E-8125-90C83BBEF5E6}" vid="{0BF21371-2325-C042-B5FC-18BC616288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IC-Project-Organization-Chart-Template_PowerPoint</Template>
  <TotalTime>3</TotalTime>
  <Words>259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2021-05-21T16:46:09Z</dcterms:created>
  <dcterms:modified xsi:type="dcterms:W3CDTF">2022-09-11T04:23:50Z</dcterms:modified>
</cp:coreProperties>
</file>