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DIRECTIVO</a:t>
            </a:r>
          </a:p>
        </p:txBody>
      </p:sp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64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ORGANIGRAMA DEL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TÍTULO DEL PROYECTO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Consejero delegado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Jefe de Contabilidad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Consejero delegado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Gerente de Proyectos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Director de Arte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Diseñador Gráfico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Copiar lead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Redactor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Desarrollador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Soporte técnico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Líder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Operaciones de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Estratega Creativo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Producción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Sitio / Operaciones comerciales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PATROCINADORES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es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COMITÉ DIRECTIVO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Organigrama del proyecto |   ELEMENTOS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COPIAR + PEGAR ICONOS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NOMBRE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s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Título / Rol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Organization-Chart-Template_PowerPoint" id="{D06F952D-623B-D24E-8125-90C83BBEF5E6}" vid="{0BF21371-2325-C042-B5FC-18BC616288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IC-Project-Organization-Chart-Template_PowerPoint</Template>
  <TotalTime>1</TotalTime>
  <Words>251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2021-05-21T16:46:09Z</dcterms:created>
  <dcterms:modified xsi:type="dcterms:W3CDTF">2022-09-11T04:17:24Z</dcterms:modified>
</cp:coreProperties>
</file>