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53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CF9C"/>
    <a:srgbClr val="E0EA88"/>
    <a:srgbClr val="FFE699"/>
    <a:srgbClr val="FFF2CC"/>
    <a:srgbClr val="FCF8E4"/>
    <a:srgbClr val="9CF0F0"/>
    <a:srgbClr val="D3EEA4"/>
    <a:srgbClr val="FCF1C3"/>
    <a:srgbClr val="F7F9FB"/>
    <a:srgbClr val="EAEE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37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672" y="19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61E34F9-24E8-8F45-8E6D-A4BDA0484245}"/>
              </a:ext>
            </a:extLst>
          </p:cNvPr>
          <p:cNvSpPr/>
          <p:nvPr/>
        </p:nvSpPr>
        <p:spPr>
          <a:xfrm>
            <a:off x="359063" y="1297159"/>
            <a:ext cx="6017986" cy="1441174"/>
          </a:xfrm>
          <a:prstGeom prst="rect">
            <a:avLst/>
          </a:prstGeom>
          <a:solidFill>
            <a:srgbClr val="FFF2CC"/>
          </a:solidFill>
          <a:ln>
            <a:noFill/>
          </a:ln>
          <a:effectLst>
            <a:outerShdw blurRad="149425" dist="62844" dir="8100000" algn="tr" rotWithShape="0">
              <a:schemeClr val="tx1">
                <a:lumMod val="50000"/>
                <a:lumOff val="50000"/>
                <a:alpha val="85000"/>
              </a:scheme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/>
            <a:r>
              <a:rPr lang="es" sz="16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COMITÉ DIRECTIVO</a:t>
            </a:r>
          </a:p>
        </p:txBody>
      </p:sp>
      <p:pic>
        <p:nvPicPr>
          <p:cNvPr id="3" name="Picture 2" descr="Forma&#10;&#10;Descripción generada automáticamente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3032" y="-657046"/>
            <a:ext cx="5798946" cy="701089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C804875-300C-0646-9A52-8833B12FEF4F}"/>
              </a:ext>
            </a:extLst>
          </p:cNvPr>
          <p:cNvSpPr/>
          <p:nvPr/>
        </p:nvSpPr>
        <p:spPr>
          <a:xfrm>
            <a:off x="7796289" y="1297159"/>
            <a:ext cx="4023360" cy="1441174"/>
          </a:xfrm>
          <a:prstGeom prst="rect">
            <a:avLst/>
          </a:prstGeom>
          <a:solidFill>
            <a:srgbClr val="FFE699"/>
          </a:solidFill>
          <a:ln>
            <a:noFill/>
          </a:ln>
          <a:effectLst>
            <a:outerShdw blurRad="149425" dist="62844" dir="8100000" algn="tr" rotWithShape="0">
              <a:schemeClr val="tx1">
                <a:lumMod val="50000"/>
                <a:lumOff val="50000"/>
                <a:alpha val="85000"/>
              </a:scheme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/>
            <a:r>
              <a:rPr lang="es" sz="16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PATROCINADORES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82C7385-D8C6-F842-A60E-13CD3485D13F}"/>
              </a:ext>
            </a:extLst>
          </p:cNvPr>
          <p:cNvCxnSpPr>
            <a:cxnSpLocks/>
          </p:cNvCxnSpPr>
          <p:nvPr/>
        </p:nvCxnSpPr>
        <p:spPr>
          <a:xfrm>
            <a:off x="2374900" y="3429000"/>
            <a:ext cx="0" cy="50800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20121E5-91A4-8347-AB63-238421D925BB}"/>
              </a:ext>
            </a:extLst>
          </p:cNvPr>
          <p:cNvCxnSpPr>
            <a:cxnSpLocks/>
          </p:cNvCxnSpPr>
          <p:nvPr/>
        </p:nvCxnSpPr>
        <p:spPr>
          <a:xfrm>
            <a:off x="1435100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B9E8FE01-47DB-AB42-930F-193ADE88490F}"/>
              </a:ext>
            </a:extLst>
          </p:cNvPr>
          <p:cNvCxnSpPr>
            <a:cxnSpLocks/>
          </p:cNvCxnSpPr>
          <p:nvPr/>
        </p:nvCxnSpPr>
        <p:spPr>
          <a:xfrm>
            <a:off x="3340723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0E8072F-207B-2147-BCD5-CADF6D62C9AE}"/>
              </a:ext>
            </a:extLst>
          </p:cNvPr>
          <p:cNvCxnSpPr>
            <a:cxnSpLocks/>
          </p:cNvCxnSpPr>
          <p:nvPr/>
        </p:nvCxnSpPr>
        <p:spPr>
          <a:xfrm>
            <a:off x="5246346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6A8D7E9-761A-534C-8C36-68AC54B90491}"/>
              </a:ext>
            </a:extLst>
          </p:cNvPr>
          <p:cNvCxnSpPr>
            <a:cxnSpLocks/>
          </p:cNvCxnSpPr>
          <p:nvPr/>
        </p:nvCxnSpPr>
        <p:spPr>
          <a:xfrm>
            <a:off x="7151968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C727D663-8F38-CE4D-8ABC-5E7DB443D17F}"/>
              </a:ext>
            </a:extLst>
          </p:cNvPr>
          <p:cNvCxnSpPr>
            <a:cxnSpLocks/>
          </p:cNvCxnSpPr>
          <p:nvPr/>
        </p:nvCxnSpPr>
        <p:spPr>
          <a:xfrm>
            <a:off x="9057590" y="3932585"/>
            <a:ext cx="0" cy="5505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F1858A94-8673-4B41-9B97-BF75BF8EF522}"/>
              </a:ext>
            </a:extLst>
          </p:cNvPr>
          <p:cNvCxnSpPr/>
          <p:nvPr/>
        </p:nvCxnSpPr>
        <p:spPr>
          <a:xfrm>
            <a:off x="1422400" y="3937000"/>
            <a:ext cx="7635240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FD05126E-6193-E54C-B4E1-552DB2B7E9A5}"/>
              </a:ext>
            </a:extLst>
          </p:cNvPr>
          <p:cNvCxnSpPr>
            <a:cxnSpLocks/>
          </p:cNvCxnSpPr>
          <p:nvPr/>
        </p:nvCxnSpPr>
        <p:spPr>
          <a:xfrm>
            <a:off x="2366368" y="3441700"/>
            <a:ext cx="3850967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6409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PLANTILLA DE ORGANIGRAMA DEL PROYECTO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ORGANIGRAMA DEL PROYECTO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1B18CE-FA37-104E-9FC4-D5C38722F595}"/>
              </a:ext>
            </a:extLst>
          </p:cNvPr>
          <p:cNvSpPr txBox="1"/>
          <p:nvPr/>
        </p:nvSpPr>
        <p:spPr>
          <a:xfrm>
            <a:off x="300447" y="822794"/>
            <a:ext cx="2242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TÍTULO DEL PROYECTO</a:t>
            </a:r>
          </a:p>
        </p:txBody>
      </p:sp>
      <p:sp>
        <p:nvSpPr>
          <p:cNvPr id="16" name="AutoShape 167">
            <a:extLst>
              <a:ext uri="{FF2B5EF4-FFF2-40B4-BE49-F238E27FC236}">
                <a16:creationId xmlns:a16="http://schemas.microsoft.com/office/drawing/2014/main" id="{37D8B3FF-D0A2-D248-AEA6-8256488C4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Consejero delegado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1" name="AutoShape 167">
            <a:extLst>
              <a:ext uri="{FF2B5EF4-FFF2-40B4-BE49-F238E27FC236}">
                <a16:creationId xmlns:a16="http://schemas.microsoft.com/office/drawing/2014/main" id="{E2B95551-1433-A445-A210-CE5BEDA1E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Vicepresidente de Marketing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2" name="AutoShape 167">
            <a:extLst>
              <a:ext uri="{FF2B5EF4-FFF2-40B4-BE49-F238E27FC236}">
                <a16:creationId xmlns:a16="http://schemas.microsoft.com/office/drawing/2014/main" id="{C445B077-5CEC-FC41-ABAE-C8842FF71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0EA88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Jefe de Contabilidad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3" name="AutoShape 167">
            <a:extLst>
              <a:ext uri="{FF2B5EF4-FFF2-40B4-BE49-F238E27FC236}">
                <a16:creationId xmlns:a16="http://schemas.microsoft.com/office/drawing/2014/main" id="{2D38FACB-8824-F343-A7FD-DAC6D374D4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3527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Consejero delegado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4" name="AutoShape 167">
            <a:extLst>
              <a:ext uri="{FF2B5EF4-FFF2-40B4-BE49-F238E27FC236}">
                <a16:creationId xmlns:a16="http://schemas.microsoft.com/office/drawing/2014/main" id="{A322ED25-B13A-474F-AD19-6B19DE226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608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Vicepresidente de Marketing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5" name="AutoShape 167">
            <a:extLst>
              <a:ext uri="{FF2B5EF4-FFF2-40B4-BE49-F238E27FC236}">
                <a16:creationId xmlns:a16="http://schemas.microsoft.com/office/drawing/2014/main" id="{A85C782B-3985-8445-9FA9-A574141C0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5640" y="3144387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Gerente de Proyectos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6" name="AutoShape 167">
            <a:extLst>
              <a:ext uri="{FF2B5EF4-FFF2-40B4-BE49-F238E27FC236}">
                <a16:creationId xmlns:a16="http://schemas.microsoft.com/office/drawing/2014/main" id="{BB8E3A41-09C9-F749-8551-02089013B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Director de Arte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7" name="AutoShape 167">
            <a:extLst>
              <a:ext uri="{FF2B5EF4-FFF2-40B4-BE49-F238E27FC236}">
                <a16:creationId xmlns:a16="http://schemas.microsoft.com/office/drawing/2014/main" id="{D02F505D-0A68-7E49-B2C8-DD1515AD2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Diseñador Gráfico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8" name="AutoShape 167">
            <a:extLst>
              <a:ext uri="{FF2B5EF4-FFF2-40B4-BE49-F238E27FC236}">
                <a16:creationId xmlns:a16="http://schemas.microsoft.com/office/drawing/2014/main" id="{935C45D4-3BDE-AF47-90BE-DA68CB4C3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Copiar lead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9" name="AutoShape 167">
            <a:extLst>
              <a:ext uri="{FF2B5EF4-FFF2-40B4-BE49-F238E27FC236}">
                <a16:creationId xmlns:a16="http://schemas.microsoft.com/office/drawing/2014/main" id="{F6A2432C-9766-D142-8B10-01B36C3778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Redactor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0" name="AutoShape 167">
            <a:extLst>
              <a:ext uri="{FF2B5EF4-FFF2-40B4-BE49-F238E27FC236}">
                <a16:creationId xmlns:a16="http://schemas.microsoft.com/office/drawing/2014/main" id="{9EDA4D2B-C60B-C14E-90D7-98EC4D3D4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Desarrollador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1" name="AutoShape 167">
            <a:extLst>
              <a:ext uri="{FF2B5EF4-FFF2-40B4-BE49-F238E27FC236}">
                <a16:creationId xmlns:a16="http://schemas.microsoft.com/office/drawing/2014/main" id="{65F2CAA5-EE03-8548-8614-0CFB788C6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Soporte técnico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2" name="AutoShape 167">
            <a:extLst>
              <a:ext uri="{FF2B5EF4-FFF2-40B4-BE49-F238E27FC236}">
                <a16:creationId xmlns:a16="http://schemas.microsoft.com/office/drawing/2014/main" id="{B389526A-0EB9-E341-9E3F-7DD312DFC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730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Líder de Marketing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7" name="AutoShape 167">
            <a:extLst>
              <a:ext uri="{FF2B5EF4-FFF2-40B4-BE49-F238E27FC236}">
                <a16:creationId xmlns:a16="http://schemas.microsoft.com/office/drawing/2014/main" id="{D3A7FD90-F507-2D40-8551-D94E49C7FC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730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Operaciones de marketing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8" name="AutoShape 167">
            <a:extLst>
              <a:ext uri="{FF2B5EF4-FFF2-40B4-BE49-F238E27FC236}">
                <a16:creationId xmlns:a16="http://schemas.microsoft.com/office/drawing/2014/main" id="{70461A0C-036F-4D4E-A08A-4121C8212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9046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Estratega Creativo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2" name="AutoShape 167">
            <a:extLst>
              <a:ext uri="{FF2B5EF4-FFF2-40B4-BE49-F238E27FC236}">
                <a16:creationId xmlns:a16="http://schemas.microsoft.com/office/drawing/2014/main" id="{DA4FDD27-46A8-124C-A47E-703965DA0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6032" y="3144387"/>
            <a:ext cx="1529152" cy="548640"/>
          </a:xfrm>
          <a:prstGeom prst="rect">
            <a:avLst/>
          </a:prstGeom>
          <a:solidFill>
            <a:srgbClr val="E9CF9C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Producción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3" name="AutoShape 167">
            <a:extLst>
              <a:ext uri="{FF2B5EF4-FFF2-40B4-BE49-F238E27FC236}">
                <a16:creationId xmlns:a16="http://schemas.microsoft.com/office/drawing/2014/main" id="{F3DBE90E-4101-CF46-A44F-D92957971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2759" y="3144387"/>
            <a:ext cx="1529152" cy="5486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Sitio / Operaciones comerciales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Forma&#10;&#10;Descripción generada automáticamente">
            <a:extLst>
              <a:ext uri="{FF2B5EF4-FFF2-40B4-BE49-F238E27FC236}">
                <a16:creationId xmlns:a16="http://schemas.microsoft.com/office/drawing/2014/main" id="{219503DE-DA47-8548-A6B3-EDAA57B7A89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7984907" y="606991"/>
            <a:ext cx="4997547" cy="6042008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0EA9CFC8-3C8C-C243-B8E2-73AC6CD083D5}"/>
              </a:ext>
            </a:extLst>
          </p:cNvPr>
          <p:cNvSpPr/>
          <p:nvPr/>
        </p:nvSpPr>
        <p:spPr>
          <a:xfrm>
            <a:off x="7796289" y="1297159"/>
            <a:ext cx="4023360" cy="1441174"/>
          </a:xfrm>
          <a:prstGeom prst="rect">
            <a:avLst/>
          </a:prstGeom>
          <a:solidFill>
            <a:srgbClr val="FFE699"/>
          </a:solidFill>
          <a:ln>
            <a:noFill/>
          </a:ln>
          <a:effectLst>
            <a:outerShdw blurRad="149425" dist="62844" dir="8100000" algn="tr" rotWithShape="0">
              <a:schemeClr val="tx1">
                <a:lumMod val="50000"/>
                <a:lumOff val="50000"/>
                <a:alpha val="85000"/>
              </a:scheme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/>
            <a:r>
              <a:rPr lang="es" sz="16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PATROCINADORES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2CEAD3C-80C3-7343-89B7-89B9A1D3DFCC}"/>
              </a:ext>
            </a:extLst>
          </p:cNvPr>
          <p:cNvSpPr/>
          <p:nvPr/>
        </p:nvSpPr>
        <p:spPr>
          <a:xfrm>
            <a:off x="359063" y="1297159"/>
            <a:ext cx="6017986" cy="1441174"/>
          </a:xfrm>
          <a:prstGeom prst="rect">
            <a:avLst/>
          </a:prstGeom>
          <a:solidFill>
            <a:srgbClr val="FFF2CC"/>
          </a:solidFill>
          <a:ln>
            <a:noFill/>
          </a:ln>
          <a:effectLst>
            <a:outerShdw blurRad="149425" dist="62844" dir="8100000" algn="tr" rotWithShape="0">
              <a:schemeClr val="tx1">
                <a:lumMod val="50000"/>
                <a:lumOff val="50000"/>
                <a:alpha val="85000"/>
              </a:scheme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/>
            <a:r>
              <a:rPr lang="es" sz="16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COMITÉ DIRECTIVO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945245" y="6477000"/>
            <a:ext cx="7801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Organigrama del proyecto |   ELEMENTOS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45047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COPIAR + PEGAR ICONOS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D98FECD-3130-0E4D-8CA6-F18A721B6691}"/>
              </a:ext>
            </a:extLst>
          </p:cNvPr>
          <p:cNvCxnSpPr>
            <a:cxnSpLocks/>
          </p:cNvCxnSpPr>
          <p:nvPr/>
        </p:nvCxnSpPr>
        <p:spPr>
          <a:xfrm>
            <a:off x="2374900" y="3429000"/>
            <a:ext cx="0" cy="50800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CE09008-4378-6445-956D-43227501BE67}"/>
              </a:ext>
            </a:extLst>
          </p:cNvPr>
          <p:cNvCxnSpPr>
            <a:cxnSpLocks/>
          </p:cNvCxnSpPr>
          <p:nvPr/>
        </p:nvCxnSpPr>
        <p:spPr>
          <a:xfrm>
            <a:off x="1435100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5CBA7C-0744-AB46-875A-C9AA23BBF3A1}"/>
              </a:ext>
            </a:extLst>
          </p:cNvPr>
          <p:cNvCxnSpPr>
            <a:cxnSpLocks/>
          </p:cNvCxnSpPr>
          <p:nvPr/>
        </p:nvCxnSpPr>
        <p:spPr>
          <a:xfrm>
            <a:off x="3340723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BD66A72-8411-004F-9B6C-6A2CF3A6DA8A}"/>
              </a:ext>
            </a:extLst>
          </p:cNvPr>
          <p:cNvCxnSpPr>
            <a:cxnSpLocks/>
          </p:cNvCxnSpPr>
          <p:nvPr/>
        </p:nvCxnSpPr>
        <p:spPr>
          <a:xfrm>
            <a:off x="5246346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E20B726-0853-244A-8C59-EF1E803D8B90}"/>
              </a:ext>
            </a:extLst>
          </p:cNvPr>
          <p:cNvCxnSpPr>
            <a:cxnSpLocks/>
          </p:cNvCxnSpPr>
          <p:nvPr/>
        </p:nvCxnSpPr>
        <p:spPr>
          <a:xfrm>
            <a:off x="7151968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1D64852-464D-184F-AF01-DDF2E495D3A1}"/>
              </a:ext>
            </a:extLst>
          </p:cNvPr>
          <p:cNvCxnSpPr>
            <a:cxnSpLocks/>
          </p:cNvCxnSpPr>
          <p:nvPr/>
        </p:nvCxnSpPr>
        <p:spPr>
          <a:xfrm>
            <a:off x="9057590" y="3932585"/>
            <a:ext cx="0" cy="5505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06E5F50-F4C3-8C40-B79C-6A9E437D9053}"/>
              </a:ext>
            </a:extLst>
          </p:cNvPr>
          <p:cNvCxnSpPr/>
          <p:nvPr/>
        </p:nvCxnSpPr>
        <p:spPr>
          <a:xfrm>
            <a:off x="1422400" y="3937000"/>
            <a:ext cx="7635240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396FE94-7F81-CA47-A9A7-497C673E40AC}"/>
              </a:ext>
            </a:extLst>
          </p:cNvPr>
          <p:cNvCxnSpPr>
            <a:cxnSpLocks/>
          </p:cNvCxnSpPr>
          <p:nvPr/>
        </p:nvCxnSpPr>
        <p:spPr>
          <a:xfrm>
            <a:off x="2366368" y="3441700"/>
            <a:ext cx="3850967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utoShape 167">
            <a:extLst>
              <a:ext uri="{FF2B5EF4-FFF2-40B4-BE49-F238E27FC236}">
                <a16:creationId xmlns:a16="http://schemas.microsoft.com/office/drawing/2014/main" id="{964CB559-2D6A-AD4B-9AF6-A03F73FAB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Título / Rol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0" name="AutoShape 167">
            <a:extLst>
              <a:ext uri="{FF2B5EF4-FFF2-40B4-BE49-F238E27FC236}">
                <a16:creationId xmlns:a16="http://schemas.microsoft.com/office/drawing/2014/main" id="{843EAE95-EF78-784B-B762-4846D27F9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s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Título / Rol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1" name="AutoShape 167">
            <a:extLst>
              <a:ext uri="{FF2B5EF4-FFF2-40B4-BE49-F238E27FC236}">
                <a16:creationId xmlns:a16="http://schemas.microsoft.com/office/drawing/2014/main" id="{DAB09B56-62C3-2443-919D-3FAC9FEEF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0EA88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s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Título / Rol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2" name="AutoShape 167">
            <a:extLst>
              <a:ext uri="{FF2B5EF4-FFF2-40B4-BE49-F238E27FC236}">
                <a16:creationId xmlns:a16="http://schemas.microsoft.com/office/drawing/2014/main" id="{62F2172E-651F-8B48-AA47-1890C6A8D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3527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s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Título / Rol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3" name="AutoShape 167">
            <a:extLst>
              <a:ext uri="{FF2B5EF4-FFF2-40B4-BE49-F238E27FC236}">
                <a16:creationId xmlns:a16="http://schemas.microsoft.com/office/drawing/2014/main" id="{2B010948-8D16-F14C-ADEF-6C3A421D3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608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s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Título / Rol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4" name="AutoShape 167">
            <a:extLst>
              <a:ext uri="{FF2B5EF4-FFF2-40B4-BE49-F238E27FC236}">
                <a16:creationId xmlns:a16="http://schemas.microsoft.com/office/drawing/2014/main" id="{C29C0BDE-AE8E-EC44-B21A-19262B865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5640" y="3144387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s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Título / Rol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5" name="AutoShape 167">
            <a:extLst>
              <a:ext uri="{FF2B5EF4-FFF2-40B4-BE49-F238E27FC236}">
                <a16:creationId xmlns:a16="http://schemas.microsoft.com/office/drawing/2014/main" id="{9A32D4E5-0288-864C-B1C3-5CEAE0D8D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s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Título / Rol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6" name="AutoShape 167">
            <a:extLst>
              <a:ext uri="{FF2B5EF4-FFF2-40B4-BE49-F238E27FC236}">
                <a16:creationId xmlns:a16="http://schemas.microsoft.com/office/drawing/2014/main" id="{CCBCA837-E64A-1345-A5DC-F6F28B7A7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s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Título / Rol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7" name="AutoShape 167">
            <a:extLst>
              <a:ext uri="{FF2B5EF4-FFF2-40B4-BE49-F238E27FC236}">
                <a16:creationId xmlns:a16="http://schemas.microsoft.com/office/drawing/2014/main" id="{DA1E84FB-E16E-0C4D-BA9D-CA02C7247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s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Título / Rol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8" name="AutoShape 167">
            <a:extLst>
              <a:ext uri="{FF2B5EF4-FFF2-40B4-BE49-F238E27FC236}">
                <a16:creationId xmlns:a16="http://schemas.microsoft.com/office/drawing/2014/main" id="{C6EB2CEC-2590-5148-9219-326F37D830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s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Título / Rol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9" name="AutoShape 167">
            <a:extLst>
              <a:ext uri="{FF2B5EF4-FFF2-40B4-BE49-F238E27FC236}">
                <a16:creationId xmlns:a16="http://schemas.microsoft.com/office/drawing/2014/main" id="{9F4BEBCD-F527-D946-9B33-ADD3F1C14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s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Título / Rol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0" name="AutoShape 167">
            <a:extLst>
              <a:ext uri="{FF2B5EF4-FFF2-40B4-BE49-F238E27FC236}">
                <a16:creationId xmlns:a16="http://schemas.microsoft.com/office/drawing/2014/main" id="{F23EA8B3-BB67-5D4C-B9ED-8EFF3658B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s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Título / Rol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1" name="AutoShape 167">
            <a:extLst>
              <a:ext uri="{FF2B5EF4-FFF2-40B4-BE49-F238E27FC236}">
                <a16:creationId xmlns:a16="http://schemas.microsoft.com/office/drawing/2014/main" id="{3FB9526C-E40E-5946-9A70-A66D22BA91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730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s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Título / Rol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2" name="AutoShape 167">
            <a:extLst>
              <a:ext uri="{FF2B5EF4-FFF2-40B4-BE49-F238E27FC236}">
                <a16:creationId xmlns:a16="http://schemas.microsoft.com/office/drawing/2014/main" id="{323B4C44-18C3-654B-A196-8EBB22075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730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s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Título / Rol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3" name="AutoShape 167">
            <a:extLst>
              <a:ext uri="{FF2B5EF4-FFF2-40B4-BE49-F238E27FC236}">
                <a16:creationId xmlns:a16="http://schemas.microsoft.com/office/drawing/2014/main" id="{CE588850-E625-F94D-993E-20E2074AF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9046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s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Título / Rol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4" name="AutoShape 167">
            <a:extLst>
              <a:ext uri="{FF2B5EF4-FFF2-40B4-BE49-F238E27FC236}">
                <a16:creationId xmlns:a16="http://schemas.microsoft.com/office/drawing/2014/main" id="{ADCCE7A7-4115-A24F-A20F-4BBED928A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6032" y="3144387"/>
            <a:ext cx="1529152" cy="548640"/>
          </a:xfrm>
          <a:prstGeom prst="rect">
            <a:avLst/>
          </a:prstGeom>
          <a:solidFill>
            <a:srgbClr val="E9CF9C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s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Título / Rol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5" name="AutoShape 167">
            <a:extLst>
              <a:ext uri="{FF2B5EF4-FFF2-40B4-BE49-F238E27FC236}">
                <a16:creationId xmlns:a16="http://schemas.microsoft.com/office/drawing/2014/main" id="{F821E7FC-B3D4-7145-9F84-D00074302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2759" y="3144387"/>
            <a:ext cx="1529152" cy="5486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s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Título / Rol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A02A470-952B-D64F-9555-14ECEBE04B84}"/>
              </a:ext>
            </a:extLst>
          </p:cNvPr>
          <p:cNvCxnSpPr>
            <a:cxnSpLocks/>
          </p:cNvCxnSpPr>
          <p:nvPr/>
        </p:nvCxnSpPr>
        <p:spPr>
          <a:xfrm>
            <a:off x="10014931" y="3932585"/>
            <a:ext cx="0" cy="1172799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CE74880-7AEE-7641-BEFD-B808983B8A1D}"/>
              </a:ext>
            </a:extLst>
          </p:cNvPr>
          <p:cNvCxnSpPr>
            <a:cxnSpLocks/>
          </p:cNvCxnSpPr>
          <p:nvPr/>
        </p:nvCxnSpPr>
        <p:spPr>
          <a:xfrm>
            <a:off x="10001608" y="3581400"/>
            <a:ext cx="1110892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>
            <a:extLst>
              <a:ext uri="{FF2B5EF4-FFF2-40B4-BE49-F238E27FC236}">
                <a16:creationId xmlns:a16="http://schemas.microsoft.com/office/drawing/2014/main" id="{EEBEEE61-0524-B848-95F3-E8B8D8887733}"/>
              </a:ext>
            </a:extLst>
          </p:cNvPr>
          <p:cNvCxnSpPr/>
          <p:nvPr/>
        </p:nvCxnSpPr>
        <p:spPr>
          <a:xfrm rot="16200000" flipH="1">
            <a:off x="10037013" y="4436572"/>
            <a:ext cx="2214215" cy="1206240"/>
          </a:xfrm>
          <a:prstGeom prst="bentConnector3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RENUNCIA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Cualquier artículo, plantilla o información proporcionada por Smartsheet en el sitio web es solo para referencia. Si bien nos esforzamos por mantener la información actualizada y correcta, no hacemos representaciones o garantías de ningún tipo, expresas o implícitas, sobre la integridad, precisión, confiabilidad, idoneidad o disponibilidad con respecto al sitio web o la información, artículos, plantillas o gráficos relacionados contenidos en el sitio web. Por lo tanto, cualquier confianza que deposite en dicha información es estrictamente bajo su propio riesgo.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Organization-Chart-Template_PowerPoint" id="{D06F952D-623B-D24E-8125-90C83BBEF5E6}" vid="{0BF21371-2325-C042-B5FC-18BC6162882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IC-Project-Organization-Chart-Template_PowerPoint</Template>
  <TotalTime>1</TotalTime>
  <Words>251</Words>
  <Application>Microsoft Macintosh PowerPoint</Application>
  <PresentationFormat>Widescreen</PresentationFormat>
  <Paragraphs>83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Times New Roman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Alexandra Ragazhinskaya</dc:creator>
  <cp:lastModifiedBy>Jason Flores</cp:lastModifiedBy>
  <cp:revision>2</cp:revision>
  <dcterms:created xsi:type="dcterms:W3CDTF">2021-05-21T16:46:09Z</dcterms:created>
  <dcterms:modified xsi:type="dcterms:W3CDTF">2022-09-11T04:17:24Z</dcterms:modified>
</cp:coreProperties>
</file>