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7" autoAdjust="0"/>
    <p:restoredTop sz="86447"/>
  </p:normalViewPr>
  <p:slideViewPr>
    <p:cSldViewPr snapToGrid="0" snapToObjects="1">
      <p:cViewPr varScale="1">
        <p:scale>
          <a:sx n="112" d="100"/>
          <a:sy n="112" d="100"/>
        </p:scale>
        <p:origin x="67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1E34F9-24E8-8F45-8E6D-A4BDA0484245}"/>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LENKUNGSAUSSCHUSS</a:t>
            </a:r>
          </a:p>
        </p:txBody>
      </p:sp>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sp>
        <p:nvSpPr>
          <p:cNvPr id="13" name="Rectangle 12">
            <a:extLst>
              <a:ext uri="{FF2B5EF4-FFF2-40B4-BE49-F238E27FC236}">
                <a16:creationId xmlns:a16="http://schemas.microsoft.com/office/drawing/2014/main" id="{1C804875-300C-0646-9A52-8833B12FEF4F}"/>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FÖRDERER</a:t>
            </a:r>
          </a:p>
        </p:txBody>
      </p:sp>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40918" cy="461665"/>
          </a:xfrm>
          <a:prstGeom prst="rect">
            <a:avLst/>
          </a:prstGeom>
          <a:noFill/>
        </p:spPr>
        <p:txBody>
          <a:bodyPr wrap="square" rtlCol="0">
            <a:spAutoFit/>
          </a:bodyPr>
          <a:lstStyle/>
          <a:p>
            <a:r>
              <a:rPr lang="de" sz="2400" b="1" dirty="0">
                <a:solidFill>
                  <a:schemeClr val="tx1">
                    <a:lumMod val="75000"/>
                    <a:lumOff val="25000"/>
                  </a:schemeClr>
                </a:solidFill>
                <a:latin typeface="Century Gothic" panose="020B0502020202020204" pitchFamily="34" charset="0"/>
              </a:rPr>
              <a:t>VORLAGE FÜR DAS PROJEKTORGANIGRAMM</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PROJEKTORGANIGRAMM</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00447" y="822794"/>
            <a:ext cx="2242922"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PROJEKTTITEL</a:t>
            </a: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Hauptgeschäftsführer</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Leiter Rechnungswesen</a:t>
            </a:r>
            <a:endParaRPr lang="en-US" sz="1600" i="1" dirty="0">
              <a:effectLst/>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Hauptgeschäftsführer</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Projektleiter</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Künstlerische Leitung</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Grafiker</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Lead kopieren</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Texter</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Entwickler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Technischer Support</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Marketing-Lead</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Marketing-Ops</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Kreativer Stratege</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Produktion</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Standort / Business Ops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FÖRDERER</a:t>
            </a:r>
          </a:p>
        </p:txBody>
      </p:sp>
      <p:sp>
        <p:nvSpPr>
          <p:cNvPr id="17" name="Rectangle 16">
            <a:extLst>
              <a:ext uri="{FF2B5EF4-FFF2-40B4-BE49-F238E27FC236}">
                <a16:creationId xmlns:a16="http://schemas.microsoft.com/office/drawing/2014/main" id="{82CEAD3C-80C3-7343-89B7-89B9A1D3DFCC}"/>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LENKUNGSAUSSCHUSS</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 PROJEKTORGANIGRAMM   ELEMENTE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KOPIEREN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1</TotalTime>
  <Words>236</Words>
  <Application>Microsoft Macintosh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2021-05-21T16:46:09Z</dcterms:created>
  <dcterms:modified xsi:type="dcterms:W3CDTF">2022-09-11T04:14:32Z</dcterms:modified>
</cp:coreProperties>
</file>