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fr" sz="2200" b="1" dirty="0">
                <a:solidFill>
                  <a:schemeClr val="tx1">
                    <a:lumMod val="75000"/>
                    <a:lumOff val="25000"/>
                  </a:schemeClr>
                </a:solidFill>
                <a:latin typeface="Century Gothic" panose="020B0502020202020204" pitchFamily="34" charset="0"/>
              </a:rPr>
              <a:t>MODÈLE DE PRÉSENTATION DES GRANDES LIGNES DU PROJET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APERÇU DU PROJET</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fr" sz="4400" dirty="0">
                <a:latin typeface="Century Gothic" panose="020B0502020202020204" pitchFamily="34" charset="0"/>
              </a:rPr>
              <a:t>[ NOM DU PROJET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fr" sz="3600" dirty="0">
                <a:solidFill>
                  <a:schemeClr val="tx2">
                    <a:lumMod val="50000"/>
                  </a:schemeClr>
                </a:solidFill>
                <a:latin typeface="Century Gothic" panose="020B0502020202020204" pitchFamily="34" charset="0"/>
              </a:rPr>
              <a:t>APERÇU DU PROJET</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fr" sz="1400" dirty="0">
                <a:solidFill>
                  <a:schemeClr val="tx1">
                    <a:lumMod val="65000"/>
                    <a:lumOff val="35000"/>
                  </a:schemeClr>
                </a:solidFill>
                <a:latin typeface="Century Gothic" panose="020B0502020202020204" pitchFamily="34" charset="0"/>
              </a:rPr>
              <a:t>CHEF DE PROJET</a:t>
            </a:r>
          </a:p>
          <a:p>
            <a:r>
              <a:rPr lang="fr" dirty="0">
                <a:latin typeface="Century Gothic" panose="020B0502020202020204" pitchFamily="34" charset="0"/>
              </a:rPr>
              <a:t>NOM DU PM</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fr" sz="1400" dirty="0">
                <a:solidFill>
                  <a:schemeClr val="tx1">
                    <a:lumMod val="65000"/>
                    <a:lumOff val="35000"/>
                  </a:schemeClr>
                </a:solidFill>
                <a:latin typeface="Century Gothic" panose="020B0502020202020204" pitchFamily="34" charset="0"/>
              </a:rPr>
              <a:t>AUTEUR</a:t>
            </a:r>
          </a:p>
          <a:p>
            <a:r>
              <a:rPr lang="fr" sz="1400" dirty="0">
                <a:latin typeface="Century Gothic" panose="020B0502020202020204" pitchFamily="34" charset="0"/>
              </a:rPr>
              <a:t>NOM DE L'AUTEUR</a:t>
            </a:r>
          </a:p>
          <a:p>
            <a:endParaRPr lang="en-US" sz="1400" dirty="0">
              <a:latin typeface="Century Gothic" panose="020B0502020202020204" pitchFamily="34" charset="0"/>
            </a:endParaRPr>
          </a:p>
          <a:p>
            <a:r>
              <a:rPr lang="fr"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LIVRABLES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8. LIVRABLES</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fr" sz="2000" dirty="0">
                <a:latin typeface="Century Gothic" panose="020B0502020202020204" pitchFamily="34" charset="0"/>
              </a:rPr>
              <a:t>Mise à jour de l'énoncé de positionnement</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Infrastructure de messagerie mise à jour</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Mise à jour des directives de stratégie de marque</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Contenu du site Web</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Conception d'annonces</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Modèles d'e-mails</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Contenu des médias sociaux</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CHRONOLOGIE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9. CALENDRIER</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JALON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fr" sz="1200" dirty="0">
                          <a:solidFill>
                            <a:schemeClr val="tx1"/>
                          </a:solidFill>
                          <a:effectLst/>
                          <a:latin typeface="Century Gothic" panose="020B0502020202020204" pitchFamily="34" charset="0"/>
                        </a:rPr>
                        <a:t>DATE CIBLE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PROPRIÉTAIRE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COMMENTAIRES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BESOINS EN RESSOURCES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10. BESOINS EN RESSOURCES</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ÉLÉMENT DE RESSOURCE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fr" sz="1200" dirty="0">
                          <a:solidFill>
                            <a:schemeClr val="tx1"/>
                          </a:solidFill>
                          <a:effectLst/>
                          <a:latin typeface="Century Gothic" panose="020B0502020202020204" pitchFamily="34" charset="0"/>
                        </a:rPr>
                        <a:t>PHASE DU PROJET / JALON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PERSONNE DE CONTACT</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fr" sz="1200" dirty="0">
                          <a:solidFill>
                            <a:schemeClr val="tx1"/>
                          </a:solidFill>
                          <a:effectLst/>
                          <a:latin typeface="Century Gothic" panose="020B0502020202020204" pitchFamily="34" charset="0"/>
                        </a:rPr>
                        <a:t>COÛT ESTIMATIF</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COÛTS TOTAUX</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fr" sz="2000" dirty="0">
                <a:solidFill>
                  <a:schemeClr val="bg1"/>
                </a:solidFill>
                <a:latin typeface="Century Gothic" panose="020B0502020202020204" pitchFamily="34" charset="0"/>
              </a:rPr>
              <a:t>00 000 $</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COMMENTAIRES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11. COMMENTAIRES</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fr"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ESQUISSE DE PROJET |  TABLE DES MATIÈRES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TABLE DES MATIÈRES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fr" dirty="0">
                <a:latin typeface="Century Gothic" panose="020B0502020202020204" pitchFamily="34" charset="0"/>
              </a:rPr>
              <a:t>Résumé du projet</a:t>
            </a:r>
          </a:p>
          <a:p>
            <a:pPr>
              <a:lnSpc>
                <a:spcPct val="150000"/>
              </a:lnSpc>
              <a:spcBef>
                <a:spcPts val="600"/>
              </a:spcBef>
            </a:pPr>
            <a:r>
              <a:rPr lang="fr" dirty="0">
                <a:latin typeface="Century Gothic" panose="020B0502020202020204" pitchFamily="34" charset="0"/>
              </a:rPr>
              <a:t>Arrière-plan</a:t>
            </a:r>
          </a:p>
          <a:p>
            <a:pPr>
              <a:lnSpc>
                <a:spcPct val="150000"/>
              </a:lnSpc>
              <a:spcBef>
                <a:spcPts val="600"/>
              </a:spcBef>
            </a:pPr>
            <a:r>
              <a:rPr lang="fr" dirty="0">
                <a:latin typeface="Century Gothic" panose="020B0502020202020204" pitchFamily="34" charset="0"/>
              </a:rPr>
              <a:t>Portée des travaux</a:t>
            </a:r>
          </a:p>
          <a:p>
            <a:pPr>
              <a:lnSpc>
                <a:spcPct val="150000"/>
              </a:lnSpc>
              <a:spcBef>
                <a:spcPts val="600"/>
              </a:spcBef>
            </a:pPr>
            <a:r>
              <a:rPr lang="fr" dirty="0">
                <a:latin typeface="Century Gothic" panose="020B0502020202020204" pitchFamily="34" charset="0"/>
              </a:rPr>
              <a:t>Objectifs</a:t>
            </a:r>
          </a:p>
          <a:p>
            <a:pPr>
              <a:lnSpc>
                <a:spcPct val="150000"/>
              </a:lnSpc>
              <a:spcBef>
                <a:spcPts val="600"/>
              </a:spcBef>
            </a:pPr>
            <a:r>
              <a:rPr lang="fr" dirty="0">
                <a:latin typeface="Century Gothic" panose="020B0502020202020204" pitchFamily="34" charset="0"/>
              </a:rPr>
              <a:t>Contraintes et hypothèses</a:t>
            </a:r>
          </a:p>
          <a:p>
            <a:pPr>
              <a:lnSpc>
                <a:spcPct val="150000"/>
              </a:lnSpc>
              <a:spcBef>
                <a:spcPts val="600"/>
              </a:spcBef>
            </a:pPr>
            <a:r>
              <a:rPr lang="fr" dirty="0">
                <a:latin typeface="Century Gothic" panose="020B0502020202020204" pitchFamily="34" charset="0"/>
              </a:rPr>
              <a:t>Principaux intervenants</a:t>
            </a:r>
          </a:p>
          <a:p>
            <a:pPr>
              <a:lnSpc>
                <a:spcPct val="150000"/>
              </a:lnSpc>
              <a:spcBef>
                <a:spcPts val="600"/>
              </a:spcBef>
            </a:pPr>
            <a:r>
              <a:rPr lang="fr" dirty="0">
                <a:latin typeface="Century Gothic" panose="020B0502020202020204" pitchFamily="34" charset="0"/>
              </a:rPr>
              <a:t>Membres clés de l'équipe</a:t>
            </a:r>
          </a:p>
          <a:p>
            <a:pPr>
              <a:lnSpc>
                <a:spcPct val="150000"/>
              </a:lnSpc>
              <a:spcBef>
                <a:spcPts val="600"/>
              </a:spcBef>
            </a:pPr>
            <a:r>
              <a:rPr lang="fr" dirty="0">
                <a:latin typeface="Century Gothic" panose="020B0502020202020204" pitchFamily="34" charset="0"/>
              </a:rPr>
              <a:t>Livrables</a:t>
            </a:r>
          </a:p>
          <a:p>
            <a:pPr>
              <a:lnSpc>
                <a:spcPct val="150000"/>
              </a:lnSpc>
              <a:spcBef>
                <a:spcPts val="600"/>
              </a:spcBef>
            </a:pPr>
            <a:r>
              <a:rPr lang="fr" dirty="0">
                <a:latin typeface="Century Gothic" panose="020B0502020202020204" pitchFamily="34" charset="0"/>
              </a:rPr>
              <a:t>Chronologie</a:t>
            </a:r>
          </a:p>
          <a:p>
            <a:pPr>
              <a:lnSpc>
                <a:spcPct val="150000"/>
              </a:lnSpc>
              <a:spcBef>
                <a:spcPts val="600"/>
              </a:spcBef>
            </a:pPr>
            <a:r>
              <a:rPr lang="fr" dirty="0">
                <a:latin typeface="Century Gothic" panose="020B0502020202020204" pitchFamily="34" charset="0"/>
              </a:rPr>
              <a:t>Besoins en ressources</a:t>
            </a:r>
          </a:p>
          <a:p>
            <a:pPr>
              <a:lnSpc>
                <a:spcPct val="150000"/>
              </a:lnSpc>
              <a:spcBef>
                <a:spcPts val="600"/>
              </a:spcBef>
            </a:pPr>
            <a:r>
              <a:rPr lang="fr" dirty="0">
                <a:latin typeface="Century Gothic" panose="020B0502020202020204" pitchFamily="34" charset="0"/>
              </a:rPr>
              <a:t>Commentaires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fr" dirty="0">
                <a:solidFill>
                  <a:srgbClr val="F0A622"/>
                </a:solidFill>
                <a:latin typeface="Century Gothic" panose="020B0502020202020204" pitchFamily="34" charset="0"/>
              </a:rPr>
              <a:t>1</a:t>
            </a:r>
          </a:p>
          <a:p>
            <a:pPr algn="r">
              <a:lnSpc>
                <a:spcPct val="150000"/>
              </a:lnSpc>
              <a:spcBef>
                <a:spcPts val="600"/>
              </a:spcBef>
            </a:pPr>
            <a:r>
              <a:rPr lang="fr" dirty="0">
                <a:solidFill>
                  <a:srgbClr val="F0A622"/>
                </a:solidFill>
                <a:latin typeface="Century Gothic" panose="020B0502020202020204" pitchFamily="34" charset="0"/>
              </a:rPr>
              <a:t>2</a:t>
            </a:r>
          </a:p>
          <a:p>
            <a:pPr algn="r">
              <a:lnSpc>
                <a:spcPct val="150000"/>
              </a:lnSpc>
              <a:spcBef>
                <a:spcPts val="600"/>
              </a:spcBef>
            </a:pPr>
            <a:r>
              <a:rPr lang="fr" dirty="0">
                <a:solidFill>
                  <a:srgbClr val="F0A622"/>
                </a:solidFill>
                <a:latin typeface="Century Gothic" panose="020B0502020202020204" pitchFamily="34" charset="0"/>
              </a:rPr>
              <a:t>3</a:t>
            </a:r>
          </a:p>
          <a:p>
            <a:pPr algn="r">
              <a:lnSpc>
                <a:spcPct val="150000"/>
              </a:lnSpc>
              <a:spcBef>
                <a:spcPts val="600"/>
              </a:spcBef>
            </a:pPr>
            <a:r>
              <a:rPr lang="fr" dirty="0">
                <a:solidFill>
                  <a:srgbClr val="F0A622"/>
                </a:solidFill>
                <a:latin typeface="Century Gothic" panose="020B0502020202020204" pitchFamily="34" charset="0"/>
              </a:rPr>
              <a:t>4</a:t>
            </a:r>
          </a:p>
          <a:p>
            <a:pPr algn="r">
              <a:lnSpc>
                <a:spcPct val="150000"/>
              </a:lnSpc>
              <a:spcBef>
                <a:spcPts val="600"/>
              </a:spcBef>
            </a:pPr>
            <a:r>
              <a:rPr lang="fr" dirty="0">
                <a:solidFill>
                  <a:srgbClr val="F0A622"/>
                </a:solidFill>
                <a:latin typeface="Century Gothic" panose="020B0502020202020204" pitchFamily="34" charset="0"/>
              </a:rPr>
              <a:t>5</a:t>
            </a:r>
          </a:p>
          <a:p>
            <a:pPr algn="r">
              <a:lnSpc>
                <a:spcPct val="150000"/>
              </a:lnSpc>
              <a:spcBef>
                <a:spcPts val="600"/>
              </a:spcBef>
            </a:pPr>
            <a:r>
              <a:rPr lang="fr" dirty="0">
                <a:solidFill>
                  <a:srgbClr val="F0A622"/>
                </a:solidFill>
                <a:latin typeface="Century Gothic" panose="020B0502020202020204" pitchFamily="34" charset="0"/>
              </a:rPr>
              <a:t>6</a:t>
            </a:r>
          </a:p>
          <a:p>
            <a:pPr algn="r">
              <a:lnSpc>
                <a:spcPct val="150000"/>
              </a:lnSpc>
              <a:spcBef>
                <a:spcPts val="600"/>
              </a:spcBef>
            </a:pPr>
            <a:r>
              <a:rPr lang="fr" dirty="0">
                <a:solidFill>
                  <a:srgbClr val="F0A622"/>
                </a:solidFill>
                <a:latin typeface="Century Gothic" panose="020B0502020202020204" pitchFamily="34" charset="0"/>
              </a:rPr>
              <a:t>7</a:t>
            </a:r>
          </a:p>
          <a:p>
            <a:pPr algn="r">
              <a:lnSpc>
                <a:spcPct val="150000"/>
              </a:lnSpc>
              <a:spcBef>
                <a:spcPts val="600"/>
              </a:spcBef>
            </a:pPr>
            <a:r>
              <a:rPr lang="fr" dirty="0">
                <a:solidFill>
                  <a:srgbClr val="F0A622"/>
                </a:solidFill>
                <a:latin typeface="Century Gothic" panose="020B0502020202020204" pitchFamily="34" charset="0"/>
              </a:rPr>
              <a:t>8</a:t>
            </a:r>
          </a:p>
          <a:p>
            <a:pPr algn="r">
              <a:lnSpc>
                <a:spcPct val="150000"/>
              </a:lnSpc>
              <a:spcBef>
                <a:spcPts val="600"/>
              </a:spcBef>
            </a:pPr>
            <a:r>
              <a:rPr lang="fr" dirty="0">
                <a:solidFill>
                  <a:srgbClr val="F0A622"/>
                </a:solidFill>
                <a:latin typeface="Century Gothic" panose="020B0502020202020204" pitchFamily="34" charset="0"/>
              </a:rPr>
              <a:t>9</a:t>
            </a:r>
          </a:p>
          <a:p>
            <a:pPr algn="r">
              <a:lnSpc>
                <a:spcPct val="150000"/>
              </a:lnSpc>
              <a:spcBef>
                <a:spcPts val="600"/>
              </a:spcBef>
            </a:pPr>
            <a:r>
              <a:rPr lang="fr" dirty="0">
                <a:solidFill>
                  <a:srgbClr val="F0A622"/>
                </a:solidFill>
                <a:latin typeface="Century Gothic" panose="020B0502020202020204" pitchFamily="34" charset="0"/>
              </a:rPr>
              <a:t>10</a:t>
            </a:r>
          </a:p>
          <a:p>
            <a:pPr algn="r">
              <a:lnSpc>
                <a:spcPct val="150000"/>
              </a:lnSpc>
              <a:spcBef>
                <a:spcPts val="600"/>
              </a:spcBef>
            </a:pPr>
            <a:r>
              <a:rPr lang="fr" dirty="0">
                <a:solidFill>
                  <a:srgbClr val="F0A622"/>
                </a:solidFill>
                <a:latin typeface="Century Gothic" panose="020B0502020202020204" pitchFamily="34" charset="0"/>
              </a:rPr>
              <a:t>11</a:t>
            </a:r>
          </a:p>
        </p:txBody>
      </p:sp>
      <p:pic>
        <p:nvPicPr>
          <p:cNvPr id="28" name="Picture 27" descr="Diagramme&#10;&#10;Description générée automatiquement">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RÉSUMÉ DU PROJET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1. RÉSUMÉ DU PROJET</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fr"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ARRIÈRE-PLAN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2. CONTEXTE</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fr" sz="2000" dirty="0">
                <a:latin typeface="Century Gothic" panose="020B0502020202020204" pitchFamily="34" charset="0"/>
              </a:rPr>
              <a:t>Egestas sed sed risus pretium quam vulputate dignissim suspendisse. Aenean et tortor at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fr" sz="2000" dirty="0">
                <a:latin typeface="Century Gothic" panose="020B0502020202020204" pitchFamily="34" charset="0"/>
              </a:rPr>
              <a:t>Asseyez-vous amet purus gravida quis blandit turpis cursus in. Consectetur adipiscing elit ut aliquam purus sit. At imperdiet dui accumsan sit amet nulla facilisi morbi tempus. Neque volutpat </a:t>
            </a:r>
          </a:p>
          <a:p>
            <a:pPr>
              <a:lnSpc>
                <a:spcPct val="150000"/>
              </a:lnSpc>
            </a:pPr>
            <a:r>
              <a:rPr lang="fr" sz="2000" dirty="0">
                <a:latin typeface="Century Gothic" panose="020B0502020202020204" pitchFamily="34" charset="0"/>
              </a:rPr>
              <a:t>ac tincidunt vitae semper. Tincidunt ornare </a:t>
            </a:r>
          </a:p>
          <a:p>
            <a:pPr>
              <a:lnSpc>
                <a:spcPct val="150000"/>
              </a:lnSpc>
            </a:pPr>
            <a:r>
              <a:rPr lang="fr" sz="2000" dirty="0">
                <a:latin typeface="Century Gothic" panose="020B0502020202020204" pitchFamily="34" charset="0"/>
              </a:rPr>
              <a:t>massa eget egestas. Dui ut ornare lectus sit </a:t>
            </a:r>
          </a:p>
          <a:p>
            <a:pPr>
              <a:lnSpc>
                <a:spcPct val="150000"/>
              </a:lnSpc>
            </a:pPr>
            <a:r>
              <a:rPr lang="fr"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PORTÉE DES TRAVAUX</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3. PORTÉE DES TRAVAUX</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fr" sz="2000" dirty="0">
                <a:latin typeface="Century Gothic" panose="020B0502020202020204" pitchFamily="34" charset="0"/>
              </a:rPr>
              <a:t>Implémentez des messages mis à jour dans le contenu et les campagnes.</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Créez de nouvelles campagnes de marketing et de publicité numériques.</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Développez de nouveaux marketing par e-mail et nourrissez des campagnes.</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Créez de nouvelles campagnes sur les réseaux sociaux.</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OBJECTIFS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4. OBJECTIFS</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fr" sz="2000" dirty="0">
                <a:latin typeface="Century Gothic" panose="020B0502020202020204" pitchFamily="34" charset="0"/>
              </a:rPr>
              <a:t>Améliorez la cohérence des communications de marque.</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Augmentez le trafic sur le site Web.</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Augmentez l'engagement sur les médias sociaux.</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Améliorez la notoriété de la marque via des campagnes de marketing numériques, par e-mail et sur les réseaux sociaux.</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CONTRAINTES ET HYPOTHÈSES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5. CONTRAINTES ET HYPOTHÈSES</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fr"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fr"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PRINCIPALES PARTIES PRENANTES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6.KEY PARTIES PRENANTES</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PARTIES PRENANTES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INTÉRÊTS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MEMBRES CLÉS DE L'ÉQUIPE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7.KEY MEMBRES DE L'ÉQUIPE</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fr" dirty="0">
                <a:latin typeface="Century Gothic" panose="020B0502020202020204" pitchFamily="34" charset="0"/>
              </a:rPr>
              <a:t>Description</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RÔLE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fr" sz="1200" dirty="0">
                          <a:solidFill>
                            <a:schemeClr val="tx1"/>
                          </a:solidFill>
                          <a:effectLst/>
                          <a:latin typeface="Century Gothic" panose="020B0502020202020204" pitchFamily="34" charset="0"/>
                        </a:rPr>
                        <a:t>RESPONSABILITÉS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2</TotalTime>
  <Words>836</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Ragazhinskaya</dc:creator>
  <cp:lastModifiedBy>Jason Flores</cp:lastModifiedBy>
  <cp:revision>2</cp:revision>
  <dcterms:created xsi:type="dcterms:W3CDTF">2021-11-22T18:02:21Z</dcterms:created>
  <dcterms:modified xsi:type="dcterms:W3CDTF">2022-09-11T04:23:47Z</dcterms:modified>
</cp:coreProperties>
</file>