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2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D'ORGANIGRAMME DU PROMOTEUR DE PROJET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ORGANIGRAMME DU PROMOTEUR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TITRE DU PROJET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5729939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DE RESTRUCTURATION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82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PDG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561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Vice-président du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19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Chef de la comptabilité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370828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SPONSORS</a:t>
            </a: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6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PDG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14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Vice-président du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Chef de projet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Directeur artistique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Graphiste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Copier le prospect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Rédacteur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Promoteur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Support technique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Responsable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Opérations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Stratège créatif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Production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Site / Opérations commerciales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e&#10;&#10;Description générée automatiquement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365025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58016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fr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DE RESTRUCTURATION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ORGANIGRAMME DU PROMOTEUR DU PROJET |   ÉLÉMENTS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ICÔNES COPIER + COLLER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9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fr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3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29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263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344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Titre / Rôle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ponsor-Organization-Chart-PowerPoint" id="{7C52A9A1-5CAA-6244-896C-C046298C0D6A}" vid="{BB051F32-C8F0-2C40-B2C3-DBDC7F307A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IC-Project-Sponsor-Organization-Chart_PowerPoint</Template>
  <TotalTime>2</TotalTime>
  <Words>265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2021-10-30T23:53:13Z</dcterms:created>
  <dcterms:modified xsi:type="dcterms:W3CDTF">2022-09-11T04:23:40Z</dcterms:modified>
</cp:coreProperties>
</file>