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2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810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ORGANIGRAMA PATROCINADOR DEL PROYECTO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ORGANIGRAMA DEL PATROCINADOR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TÍTULO DEL PROYECTO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5729939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DIRECTIVO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82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Consejero delegado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561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19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Jefe de Contabilidad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370828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PATROCINADORES</a:t>
            </a: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6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Consejero delegado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14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Gerente de Proyectos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Director de Arte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Diseñador Gráfico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Copiar lead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Redactor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Desarrollador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Soporte técnico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Líder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Operaciones de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Estratega Creativo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Producción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Sitio / Operaciones comerciales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pción generada automá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365025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PATROCINADORES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58016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es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COMITÉ DIRECTIVO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ORGANIGRAMA PATROCINADOR DEL PROYECTO |   ELEMENTOS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COPIAR + PEGAR ICONOS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9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3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29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263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344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NOMBRE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s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Título / Rol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ponsor-Organization-Chart-PowerPoint" id="{7C52A9A1-5CAA-6244-896C-C046298C0D6A}" vid="{BB051F32-C8F0-2C40-B2C3-DBDC7F307A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IC-Project-Sponsor-Organization-Chart_PowerPoint</Template>
  <TotalTime>1</TotalTime>
  <Words>255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2021-10-30T23:53:13Z</dcterms:created>
  <dcterms:modified xsi:type="dcterms:W3CDTF">2022-09-11T04:17:18Z</dcterms:modified>
</cp:coreProperties>
</file>