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CF9C"/>
    <a:srgbClr val="E0EA88"/>
    <a:srgbClr val="FFE699"/>
    <a:srgbClr val="FFF2CC"/>
    <a:srgbClr val="FCF8E4"/>
    <a:srgbClr val="9CF0F0"/>
    <a:srgbClr val="D3EEA4"/>
    <a:srgbClr val="FCF1C3"/>
    <a:srgbClr val="F7F9FB"/>
    <a:srgbClr val="EAE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2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672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&#10;&#10;Descrizione generata automa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3032" y="-657046"/>
            <a:ext cx="5798946" cy="7010895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2C7385-D8C6-F842-A60E-13CD3485D13F}"/>
              </a:ext>
            </a:extLst>
          </p:cNvPr>
          <p:cNvCxnSpPr>
            <a:cxnSpLocks/>
          </p:cNvCxnSpPr>
          <p:nvPr/>
        </p:nvCxnSpPr>
        <p:spPr>
          <a:xfrm>
            <a:off x="2374900" y="3429000"/>
            <a:ext cx="0" cy="50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820121E5-91A4-8347-AB63-238421D925BB}"/>
              </a:ext>
            </a:extLst>
          </p:cNvPr>
          <p:cNvCxnSpPr>
            <a:cxnSpLocks/>
          </p:cNvCxnSpPr>
          <p:nvPr/>
        </p:nvCxnSpPr>
        <p:spPr>
          <a:xfrm>
            <a:off x="1435100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9E8FE01-47DB-AB42-930F-193ADE88490F}"/>
              </a:ext>
            </a:extLst>
          </p:cNvPr>
          <p:cNvCxnSpPr>
            <a:cxnSpLocks/>
          </p:cNvCxnSpPr>
          <p:nvPr/>
        </p:nvCxnSpPr>
        <p:spPr>
          <a:xfrm>
            <a:off x="3340723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0E8072F-207B-2147-BCD5-CADF6D62C9AE}"/>
              </a:ext>
            </a:extLst>
          </p:cNvPr>
          <p:cNvCxnSpPr>
            <a:cxnSpLocks/>
          </p:cNvCxnSpPr>
          <p:nvPr/>
        </p:nvCxnSpPr>
        <p:spPr>
          <a:xfrm>
            <a:off x="5246346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6A8D7E9-761A-534C-8C36-68AC54B90491}"/>
              </a:ext>
            </a:extLst>
          </p:cNvPr>
          <p:cNvCxnSpPr>
            <a:cxnSpLocks/>
          </p:cNvCxnSpPr>
          <p:nvPr/>
        </p:nvCxnSpPr>
        <p:spPr>
          <a:xfrm>
            <a:off x="7151968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727D663-8F38-CE4D-8ABC-5E7DB443D17F}"/>
              </a:ext>
            </a:extLst>
          </p:cNvPr>
          <p:cNvCxnSpPr>
            <a:cxnSpLocks/>
          </p:cNvCxnSpPr>
          <p:nvPr/>
        </p:nvCxnSpPr>
        <p:spPr>
          <a:xfrm>
            <a:off x="9057590" y="3932585"/>
            <a:ext cx="0" cy="550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1858A94-8673-4B41-9B97-BF75BF8EF522}"/>
              </a:ext>
            </a:extLst>
          </p:cNvPr>
          <p:cNvCxnSpPr/>
          <p:nvPr/>
        </p:nvCxnSpPr>
        <p:spPr>
          <a:xfrm>
            <a:off x="1422400" y="3937000"/>
            <a:ext cx="763524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D05126E-6193-E54C-B4E1-552DB2B7E9A5}"/>
              </a:ext>
            </a:extLst>
          </p:cNvPr>
          <p:cNvCxnSpPr>
            <a:cxnSpLocks/>
          </p:cNvCxnSpPr>
          <p:nvPr/>
        </p:nvCxnSpPr>
        <p:spPr>
          <a:xfrm>
            <a:off x="2366368" y="3441700"/>
            <a:ext cx="385096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6" y="253847"/>
            <a:ext cx="10786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ORGANIGRAMMA DELLO SPONSOR DEL PROGETTO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ORGANIGRAMMA DELLO SPONSOR DEL PROGETTO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1B18CE-FA37-104E-9FC4-D5C38722F595}"/>
              </a:ext>
            </a:extLst>
          </p:cNvPr>
          <p:cNvSpPr txBox="1"/>
          <p:nvPr/>
        </p:nvSpPr>
        <p:spPr>
          <a:xfrm>
            <a:off x="300447" y="822794"/>
            <a:ext cx="2242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TITOLO DEL PROGETTO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1E34F9-24E8-8F45-8E6D-A4BDA0484245}"/>
              </a:ext>
            </a:extLst>
          </p:cNvPr>
          <p:cNvSpPr/>
          <p:nvPr/>
        </p:nvSpPr>
        <p:spPr>
          <a:xfrm>
            <a:off x="5729939" y="1297159"/>
            <a:ext cx="6017986" cy="1441174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it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COMITATO DIRETTIVO</a:t>
            </a:r>
          </a:p>
        </p:txBody>
      </p:sp>
      <p:sp>
        <p:nvSpPr>
          <p:cNvPr id="16" name="AutoShape 167">
            <a:extLst>
              <a:ext uri="{FF2B5EF4-FFF2-40B4-BE49-F238E27FC236}">
                <a16:creationId xmlns:a16="http://schemas.microsoft.com/office/drawing/2014/main" id="{37D8B3FF-D0A2-D248-AEA6-8256488C4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8208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Amministratore delegato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AutoShape 167">
            <a:extLst>
              <a:ext uri="{FF2B5EF4-FFF2-40B4-BE49-F238E27FC236}">
                <a16:creationId xmlns:a16="http://schemas.microsoft.com/office/drawing/2014/main" id="{E2B95551-1433-A445-A210-CE5BEDA1E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5616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VICEPRESIDENTE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AutoShape 167">
            <a:extLst>
              <a:ext uri="{FF2B5EF4-FFF2-40B4-BE49-F238E27FC236}">
                <a16:creationId xmlns:a16="http://schemas.microsoft.com/office/drawing/2014/main" id="{C445B077-5CEC-FC41-ABAE-C8842FF71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1198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0EA88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Responsabile Contabilità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804875-300C-0646-9A52-8833B12FEF4F}"/>
              </a:ext>
            </a:extLst>
          </p:cNvPr>
          <p:cNvSpPr/>
          <p:nvPr/>
        </p:nvSpPr>
        <p:spPr>
          <a:xfrm>
            <a:off x="370828" y="1297159"/>
            <a:ext cx="4023360" cy="1441174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it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SPONSOR</a:t>
            </a:r>
          </a:p>
        </p:txBody>
      </p:sp>
      <p:sp>
        <p:nvSpPr>
          <p:cNvPr id="23" name="AutoShape 167">
            <a:extLst>
              <a:ext uri="{FF2B5EF4-FFF2-40B4-BE49-F238E27FC236}">
                <a16:creationId xmlns:a16="http://schemas.microsoft.com/office/drawing/2014/main" id="{2D38FACB-8824-F343-A7FD-DAC6D374D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66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Amministratore delegato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A322ED25-B13A-474F-AD19-6B19DE226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147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VICEPRESIDENTE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AutoShape 167">
            <a:extLst>
              <a:ext uri="{FF2B5EF4-FFF2-40B4-BE49-F238E27FC236}">
                <a16:creationId xmlns:a16="http://schemas.microsoft.com/office/drawing/2014/main" id="{A85C782B-3985-8445-9FA9-A574141C0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640" y="3144387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Responsabile di progetto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AutoShape 167">
            <a:extLst>
              <a:ext uri="{FF2B5EF4-FFF2-40B4-BE49-F238E27FC236}">
                <a16:creationId xmlns:a16="http://schemas.microsoft.com/office/drawing/2014/main" id="{BB8E3A41-09C9-F749-8551-02089013B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Direttore Artistico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AutoShape 167">
            <a:extLst>
              <a:ext uri="{FF2B5EF4-FFF2-40B4-BE49-F238E27FC236}">
                <a16:creationId xmlns:a16="http://schemas.microsoft.com/office/drawing/2014/main" id="{D02F505D-0A68-7E49-B2C8-DD1515AD2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Grafico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8" name="AutoShape 167">
            <a:extLst>
              <a:ext uri="{FF2B5EF4-FFF2-40B4-BE49-F238E27FC236}">
                <a16:creationId xmlns:a16="http://schemas.microsoft.com/office/drawing/2014/main" id="{935C45D4-3BDE-AF47-90BE-DA68CB4C3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Copia lead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AutoShape 167">
            <a:extLst>
              <a:ext uri="{FF2B5EF4-FFF2-40B4-BE49-F238E27FC236}">
                <a16:creationId xmlns:a16="http://schemas.microsoft.com/office/drawing/2014/main" id="{F6A2432C-9766-D142-8B10-01B36C377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Copy Writer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AutoShape 167">
            <a:extLst>
              <a:ext uri="{FF2B5EF4-FFF2-40B4-BE49-F238E27FC236}">
                <a16:creationId xmlns:a16="http://schemas.microsoft.com/office/drawing/2014/main" id="{9EDA4D2B-C60B-C14E-90D7-98EC4D3D4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Sviluppatore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AutoShape 167">
            <a:extLst>
              <a:ext uri="{FF2B5EF4-FFF2-40B4-BE49-F238E27FC236}">
                <a16:creationId xmlns:a16="http://schemas.microsoft.com/office/drawing/2014/main" id="{65F2CAA5-EE03-8548-8614-0CFB788C6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Supporto tecnico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AutoShape 167">
            <a:extLst>
              <a:ext uri="{FF2B5EF4-FFF2-40B4-BE49-F238E27FC236}">
                <a16:creationId xmlns:a16="http://schemas.microsoft.com/office/drawing/2014/main" id="{B389526A-0EB9-E341-9E3F-7DD312DFC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Responsabile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7" name="AutoShape 167">
            <a:extLst>
              <a:ext uri="{FF2B5EF4-FFF2-40B4-BE49-F238E27FC236}">
                <a16:creationId xmlns:a16="http://schemas.microsoft.com/office/drawing/2014/main" id="{D3A7FD90-F507-2D40-8551-D94E49C7F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Operazioni di marketing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8" name="AutoShape 167">
            <a:extLst>
              <a:ext uri="{FF2B5EF4-FFF2-40B4-BE49-F238E27FC236}">
                <a16:creationId xmlns:a16="http://schemas.microsoft.com/office/drawing/2014/main" id="{70461A0C-036F-4D4E-A08A-4121C8212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46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Stratega creativo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2" name="AutoShape 167">
            <a:extLst>
              <a:ext uri="{FF2B5EF4-FFF2-40B4-BE49-F238E27FC236}">
                <a16:creationId xmlns:a16="http://schemas.microsoft.com/office/drawing/2014/main" id="{DA4FDD27-46A8-124C-A47E-703965DA0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032" y="3144387"/>
            <a:ext cx="1529152" cy="548640"/>
          </a:xfrm>
          <a:prstGeom prst="rect">
            <a:avLst/>
          </a:prstGeom>
          <a:solidFill>
            <a:srgbClr val="E9CF9C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Produzione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3" name="AutoShape 167">
            <a:extLst>
              <a:ext uri="{FF2B5EF4-FFF2-40B4-BE49-F238E27FC236}">
                <a16:creationId xmlns:a16="http://schemas.microsoft.com/office/drawing/2014/main" id="{F3DBE90E-4101-CF46-A44F-D92957971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759" y="3144387"/>
            <a:ext cx="1529152" cy="54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Sito / Business Ops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Forma&#10;&#10;Descrizione generata automaticamente">
            <a:extLst>
              <a:ext uri="{FF2B5EF4-FFF2-40B4-BE49-F238E27FC236}">
                <a16:creationId xmlns:a16="http://schemas.microsoft.com/office/drawing/2014/main" id="{219503DE-DA47-8548-A6B3-EDAA57B7A89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7984907" y="606991"/>
            <a:ext cx="4997547" cy="604200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EA9CFC8-3C8C-C243-B8E2-73AC6CD083D5}"/>
              </a:ext>
            </a:extLst>
          </p:cNvPr>
          <p:cNvSpPr/>
          <p:nvPr/>
        </p:nvSpPr>
        <p:spPr>
          <a:xfrm>
            <a:off x="365025" y="1297159"/>
            <a:ext cx="4023360" cy="1441174"/>
          </a:xfrm>
          <a:prstGeom prst="rect">
            <a:avLst/>
          </a:prstGeom>
          <a:solidFill>
            <a:srgbClr val="FFE699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it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SPONSOR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2CEAD3C-80C3-7343-89B7-89B9A1D3DFCC}"/>
              </a:ext>
            </a:extLst>
          </p:cNvPr>
          <p:cNvSpPr/>
          <p:nvPr/>
        </p:nvSpPr>
        <p:spPr>
          <a:xfrm>
            <a:off x="5801663" y="1297159"/>
            <a:ext cx="6017986" cy="1441174"/>
          </a:xfrm>
          <a:prstGeom prst="rect">
            <a:avLst/>
          </a:prstGeom>
          <a:solidFill>
            <a:srgbClr val="FFF2CC"/>
          </a:solidFill>
          <a:ln>
            <a:noFill/>
          </a:ln>
          <a:effectLst>
            <a:outerShdw blurRad="149425" dist="62844" dir="8100000" algn="tr" rotWithShape="0">
              <a:schemeClr val="tx1">
                <a:lumMod val="50000"/>
                <a:lumOff val="50000"/>
                <a:alpha val="85000"/>
              </a:schemeClr>
            </a:outerShdw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rtlCol="0" anchor="t" anchorCtr="0"/>
          <a:lstStyle/>
          <a:p>
            <a:pPr algn="ctr"/>
            <a:r>
              <a:rPr lang="it" sz="1600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COMITATO DIRETTIVO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945245" y="6477000"/>
            <a:ext cx="7801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ORGANIGRAMMA DELLO SPONSOR DEL PROGETTO |   ELEMENTI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5047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ICONE COPIA + INCOLLA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D98FECD-3130-0E4D-8CA6-F18A721B6691}"/>
              </a:ext>
            </a:extLst>
          </p:cNvPr>
          <p:cNvCxnSpPr>
            <a:cxnSpLocks/>
          </p:cNvCxnSpPr>
          <p:nvPr/>
        </p:nvCxnSpPr>
        <p:spPr>
          <a:xfrm>
            <a:off x="2374900" y="3429000"/>
            <a:ext cx="0" cy="50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CE09008-4378-6445-956D-43227501BE67}"/>
              </a:ext>
            </a:extLst>
          </p:cNvPr>
          <p:cNvCxnSpPr>
            <a:cxnSpLocks/>
          </p:cNvCxnSpPr>
          <p:nvPr/>
        </p:nvCxnSpPr>
        <p:spPr>
          <a:xfrm>
            <a:off x="1435100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5CBA7C-0744-AB46-875A-C9AA23BBF3A1}"/>
              </a:ext>
            </a:extLst>
          </p:cNvPr>
          <p:cNvCxnSpPr>
            <a:cxnSpLocks/>
          </p:cNvCxnSpPr>
          <p:nvPr/>
        </p:nvCxnSpPr>
        <p:spPr>
          <a:xfrm>
            <a:off x="3340723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BD66A72-8411-004F-9B6C-6A2CF3A6DA8A}"/>
              </a:ext>
            </a:extLst>
          </p:cNvPr>
          <p:cNvCxnSpPr>
            <a:cxnSpLocks/>
          </p:cNvCxnSpPr>
          <p:nvPr/>
        </p:nvCxnSpPr>
        <p:spPr>
          <a:xfrm>
            <a:off x="5246346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E20B726-0853-244A-8C59-EF1E803D8B90}"/>
              </a:ext>
            </a:extLst>
          </p:cNvPr>
          <p:cNvCxnSpPr>
            <a:cxnSpLocks/>
          </p:cNvCxnSpPr>
          <p:nvPr/>
        </p:nvCxnSpPr>
        <p:spPr>
          <a:xfrm>
            <a:off x="7151968" y="3932585"/>
            <a:ext cx="0" cy="146304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1D64852-464D-184F-AF01-DDF2E495D3A1}"/>
              </a:ext>
            </a:extLst>
          </p:cNvPr>
          <p:cNvCxnSpPr>
            <a:cxnSpLocks/>
          </p:cNvCxnSpPr>
          <p:nvPr/>
        </p:nvCxnSpPr>
        <p:spPr>
          <a:xfrm>
            <a:off x="9057590" y="3932585"/>
            <a:ext cx="0" cy="550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06E5F50-F4C3-8C40-B79C-6A9E437D9053}"/>
              </a:ext>
            </a:extLst>
          </p:cNvPr>
          <p:cNvCxnSpPr/>
          <p:nvPr/>
        </p:nvCxnSpPr>
        <p:spPr>
          <a:xfrm>
            <a:off x="1422400" y="3937000"/>
            <a:ext cx="763524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396FE94-7F81-CA47-A9A7-497C673E40AC}"/>
              </a:ext>
            </a:extLst>
          </p:cNvPr>
          <p:cNvCxnSpPr>
            <a:cxnSpLocks/>
          </p:cNvCxnSpPr>
          <p:nvPr/>
        </p:nvCxnSpPr>
        <p:spPr>
          <a:xfrm>
            <a:off x="2366368" y="3441700"/>
            <a:ext cx="385096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utoShape 167">
            <a:extLst>
              <a:ext uri="{FF2B5EF4-FFF2-40B4-BE49-F238E27FC236}">
                <a16:creationId xmlns:a16="http://schemas.microsoft.com/office/drawing/2014/main" id="{964CB559-2D6A-AD4B-9AF6-A03F73FAB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993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it" sz="1000" i="1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0" name="AutoShape 167">
            <a:extLst>
              <a:ext uri="{FF2B5EF4-FFF2-40B4-BE49-F238E27FC236}">
                <a16:creationId xmlns:a16="http://schemas.microsoft.com/office/drawing/2014/main" id="{843EAE95-EF78-784B-B762-4846D27F9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340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1" name="AutoShape 167">
            <a:extLst>
              <a:ext uri="{FF2B5EF4-FFF2-40B4-BE49-F238E27FC236}">
                <a16:creationId xmlns:a16="http://schemas.microsoft.com/office/drawing/2014/main" id="{DAB09B56-62C3-2443-919D-3FAC9FEEF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2922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0EA88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2" name="AutoShape 167">
            <a:extLst>
              <a:ext uri="{FF2B5EF4-FFF2-40B4-BE49-F238E27FC236}">
                <a16:creationId xmlns:a16="http://schemas.microsoft.com/office/drawing/2014/main" id="{62F2172E-651F-8B48-AA47-1890C6A8D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263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3" name="AutoShape 167">
            <a:extLst>
              <a:ext uri="{FF2B5EF4-FFF2-40B4-BE49-F238E27FC236}">
                <a16:creationId xmlns:a16="http://schemas.microsoft.com/office/drawing/2014/main" id="{2B010948-8D16-F14C-ADEF-6C3A421D3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0344" y="1848906"/>
            <a:ext cx="1529152" cy="548640"/>
          </a:xfrm>
          <a:prstGeom prst="roundRect">
            <a:avLst>
              <a:gd name="adj" fmla="val 10168"/>
            </a:avLst>
          </a:prstGeom>
          <a:solidFill>
            <a:srgbClr val="EAEEF3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4" name="AutoShape 167">
            <a:extLst>
              <a:ext uri="{FF2B5EF4-FFF2-40B4-BE49-F238E27FC236}">
                <a16:creationId xmlns:a16="http://schemas.microsoft.com/office/drawing/2014/main" id="{C29C0BDE-AE8E-EC44-B21A-19262B865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640" y="3144387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5" name="AutoShape 167">
            <a:extLst>
              <a:ext uri="{FF2B5EF4-FFF2-40B4-BE49-F238E27FC236}">
                <a16:creationId xmlns:a16="http://schemas.microsoft.com/office/drawing/2014/main" id="{9A32D4E5-0288-864C-B1C3-5CEAE0D8D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6" name="AutoShape 167">
            <a:extLst>
              <a:ext uri="{FF2B5EF4-FFF2-40B4-BE49-F238E27FC236}">
                <a16:creationId xmlns:a16="http://schemas.microsoft.com/office/drawing/2014/main" id="{CCBCA837-E64A-1345-A5DC-F6F28B7A7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3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7" name="AutoShape 167">
            <a:extLst>
              <a:ext uri="{FF2B5EF4-FFF2-40B4-BE49-F238E27FC236}">
                <a16:creationId xmlns:a16="http://schemas.microsoft.com/office/drawing/2014/main" id="{DA1E84FB-E16E-0C4D-BA9D-CA02C7247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8" name="AutoShape 167">
            <a:extLst>
              <a:ext uri="{FF2B5EF4-FFF2-40B4-BE49-F238E27FC236}">
                <a16:creationId xmlns:a16="http://schemas.microsoft.com/office/drawing/2014/main" id="{C6EB2CEC-2590-5148-9219-326F37D83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74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29" name="AutoShape 167">
            <a:extLst>
              <a:ext uri="{FF2B5EF4-FFF2-40B4-BE49-F238E27FC236}">
                <a16:creationId xmlns:a16="http://schemas.microsoft.com/office/drawing/2014/main" id="{9F4BEBCD-F527-D946-9B33-ADD3F1C14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0" name="AutoShape 167">
            <a:extLst>
              <a:ext uri="{FF2B5EF4-FFF2-40B4-BE49-F238E27FC236}">
                <a16:creationId xmlns:a16="http://schemas.microsoft.com/office/drawing/2014/main" id="{F23EA8B3-BB67-5D4C-B9ED-8EFF3658B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322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1" name="AutoShape 167">
            <a:extLst>
              <a:ext uri="{FF2B5EF4-FFF2-40B4-BE49-F238E27FC236}">
                <a16:creationId xmlns:a16="http://schemas.microsoft.com/office/drawing/2014/main" id="{3FB9526C-E40E-5946-9A70-A66D22BA9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2" name="AutoShape 167">
            <a:extLst>
              <a:ext uri="{FF2B5EF4-FFF2-40B4-BE49-F238E27FC236}">
                <a16:creationId xmlns:a16="http://schemas.microsoft.com/office/drawing/2014/main" id="{323B4C44-18C3-654B-A196-8EBB22075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0" y="5105384"/>
            <a:ext cx="1529152" cy="54864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3" name="AutoShape 167">
            <a:extLst>
              <a:ext uri="{FF2B5EF4-FFF2-40B4-BE49-F238E27FC236}">
                <a16:creationId xmlns:a16="http://schemas.microsoft.com/office/drawing/2014/main" id="{CE588850-E625-F94D-993E-20E2074AF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9046" y="4158645"/>
            <a:ext cx="1529152" cy="548640"/>
          </a:xfrm>
          <a:prstGeom prst="roundRect">
            <a:avLst>
              <a:gd name="adj" fmla="val 10168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18288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4" name="AutoShape 167">
            <a:extLst>
              <a:ext uri="{FF2B5EF4-FFF2-40B4-BE49-F238E27FC236}">
                <a16:creationId xmlns:a16="http://schemas.microsoft.com/office/drawing/2014/main" id="{ADCCE7A7-4115-A24F-A20F-4BBED928A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6032" y="3144387"/>
            <a:ext cx="1529152" cy="548640"/>
          </a:xfrm>
          <a:prstGeom prst="rect">
            <a:avLst/>
          </a:prstGeom>
          <a:solidFill>
            <a:srgbClr val="E9CF9C"/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5" name="AutoShape 167">
            <a:extLst>
              <a:ext uri="{FF2B5EF4-FFF2-40B4-BE49-F238E27FC236}">
                <a16:creationId xmlns:a16="http://schemas.microsoft.com/office/drawing/2014/main" id="{F821E7FC-B3D4-7145-9F84-D00074302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759" y="3144387"/>
            <a:ext cx="1529152" cy="548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18288" tIns="36576" rIns="18288" bIns="18288" anchor="t" anchorCtr="0" upright="1"/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" sz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NOME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it" sz="1000" i="1" dirty="0">
                <a:solidFill>
                  <a:srgbClr val="00000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Titolo / Ruolo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A02A470-952B-D64F-9555-14ECEBE04B84}"/>
              </a:ext>
            </a:extLst>
          </p:cNvPr>
          <p:cNvCxnSpPr>
            <a:cxnSpLocks/>
          </p:cNvCxnSpPr>
          <p:nvPr/>
        </p:nvCxnSpPr>
        <p:spPr>
          <a:xfrm>
            <a:off x="10014931" y="3932585"/>
            <a:ext cx="0" cy="117279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CE74880-7AEE-7641-BEFD-B808983B8A1D}"/>
              </a:ext>
            </a:extLst>
          </p:cNvPr>
          <p:cNvCxnSpPr>
            <a:cxnSpLocks/>
          </p:cNvCxnSpPr>
          <p:nvPr/>
        </p:nvCxnSpPr>
        <p:spPr>
          <a:xfrm>
            <a:off x="10001608" y="3581400"/>
            <a:ext cx="1110892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EEBEEE61-0524-B848-95F3-E8B8D8887733}"/>
              </a:ext>
            </a:extLst>
          </p:cNvPr>
          <p:cNvCxnSpPr/>
          <p:nvPr/>
        </p:nvCxnSpPr>
        <p:spPr>
          <a:xfrm rot="16200000" flipH="1">
            <a:off x="10037013" y="4436572"/>
            <a:ext cx="2214215" cy="1206240"/>
          </a:xfrm>
          <a:prstGeom prst="bentConnector3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Sponsor-Organization-Chart-PowerPoint" id="{7C52A9A1-5CAA-6244-896C-C046298C0D6A}" vid="{BB051F32-C8F0-2C40-B2C3-DBDC7F307A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IC-Project-Sponsor-Organization-Chart_PowerPoint</Template>
  <TotalTime>1</TotalTime>
  <Words>252</Words>
  <Application>Microsoft Macintosh PowerPoint</Application>
  <PresentationFormat>Widescreen</PresentationFormat>
  <Paragraphs>83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Times New Roman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Alexandra Ragazhinskaya</dc:creator>
  <cp:lastModifiedBy>Jason Flores</cp:lastModifiedBy>
  <cp:revision>2</cp:revision>
  <dcterms:created xsi:type="dcterms:W3CDTF">2021-10-30T23:53:13Z</dcterms:created>
  <dcterms:modified xsi:type="dcterms:W3CDTF">2022-09-11T04:29:05Z</dcterms:modified>
</cp:coreProperties>
</file>