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CF9C"/>
    <a:srgbClr val="E0EA88"/>
    <a:srgbClr val="FFE699"/>
    <a:srgbClr val="FFF2CC"/>
    <a:srgbClr val="FCF8E4"/>
    <a:srgbClr val="9CF0F0"/>
    <a:srgbClr val="D3EEA4"/>
    <a:srgbClr val="FCF1C3"/>
    <a:srgbClr val="F7F9FB"/>
    <a:srgbClr val="EAEE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02" autoAdjust="0"/>
    <p:restoredTop sz="86447"/>
  </p:normalViewPr>
  <p:slideViewPr>
    <p:cSldViewPr snapToGrid="0" snapToObjects="1">
      <p:cViewPr varScale="1">
        <p:scale>
          <a:sx n="112" d="100"/>
          <a:sy n="112" d="100"/>
        </p:scale>
        <p:origin x="672" y="192"/>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rm&#10;&#10;Beschreibung automatisch generiert">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63032" y="-657046"/>
            <a:ext cx="5798946" cy="7010895"/>
          </a:xfrm>
          <a:prstGeom prst="rect">
            <a:avLst/>
          </a:prstGeom>
        </p:spPr>
      </p:pic>
      <p:cxnSp>
        <p:nvCxnSpPr>
          <p:cNvPr id="7" name="Straight Connector 6">
            <a:extLst>
              <a:ext uri="{FF2B5EF4-FFF2-40B4-BE49-F238E27FC236}">
                <a16:creationId xmlns:a16="http://schemas.microsoft.com/office/drawing/2014/main" id="{F82C7385-D8C6-F842-A60E-13CD3485D13F}"/>
              </a:ext>
            </a:extLst>
          </p:cNvPr>
          <p:cNvCxnSpPr>
            <a:cxnSpLocks/>
          </p:cNvCxnSpPr>
          <p:nvPr/>
        </p:nvCxnSpPr>
        <p:spPr>
          <a:xfrm>
            <a:off x="2374900" y="3429000"/>
            <a:ext cx="0" cy="50800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20121E5-91A4-8347-AB63-238421D925BB}"/>
              </a:ext>
            </a:extLst>
          </p:cNvPr>
          <p:cNvCxnSpPr>
            <a:cxnSpLocks/>
          </p:cNvCxnSpPr>
          <p:nvPr/>
        </p:nvCxnSpPr>
        <p:spPr>
          <a:xfrm>
            <a:off x="1435100"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B9E8FE01-47DB-AB42-930F-193ADE88490F}"/>
              </a:ext>
            </a:extLst>
          </p:cNvPr>
          <p:cNvCxnSpPr>
            <a:cxnSpLocks/>
          </p:cNvCxnSpPr>
          <p:nvPr/>
        </p:nvCxnSpPr>
        <p:spPr>
          <a:xfrm>
            <a:off x="3340723"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B0E8072F-207B-2147-BCD5-CADF6D62C9AE}"/>
              </a:ext>
            </a:extLst>
          </p:cNvPr>
          <p:cNvCxnSpPr>
            <a:cxnSpLocks/>
          </p:cNvCxnSpPr>
          <p:nvPr/>
        </p:nvCxnSpPr>
        <p:spPr>
          <a:xfrm>
            <a:off x="5246346"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46A8D7E9-761A-534C-8C36-68AC54B90491}"/>
              </a:ext>
            </a:extLst>
          </p:cNvPr>
          <p:cNvCxnSpPr>
            <a:cxnSpLocks/>
          </p:cNvCxnSpPr>
          <p:nvPr/>
        </p:nvCxnSpPr>
        <p:spPr>
          <a:xfrm>
            <a:off x="7151968"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C727D663-8F38-CE4D-8ABC-5E7DB443D17F}"/>
              </a:ext>
            </a:extLst>
          </p:cNvPr>
          <p:cNvCxnSpPr>
            <a:cxnSpLocks/>
          </p:cNvCxnSpPr>
          <p:nvPr/>
        </p:nvCxnSpPr>
        <p:spPr>
          <a:xfrm>
            <a:off x="9057590" y="3932585"/>
            <a:ext cx="0" cy="550515"/>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F1858A94-8673-4B41-9B97-BF75BF8EF522}"/>
              </a:ext>
            </a:extLst>
          </p:cNvPr>
          <p:cNvCxnSpPr/>
          <p:nvPr/>
        </p:nvCxnSpPr>
        <p:spPr>
          <a:xfrm>
            <a:off x="1422400" y="3937000"/>
            <a:ext cx="7635240"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FD05126E-6193-E54C-B4E1-552DB2B7E9A5}"/>
              </a:ext>
            </a:extLst>
          </p:cNvPr>
          <p:cNvCxnSpPr>
            <a:cxnSpLocks/>
          </p:cNvCxnSpPr>
          <p:nvPr/>
        </p:nvCxnSpPr>
        <p:spPr>
          <a:xfrm>
            <a:off x="2366368" y="3441700"/>
            <a:ext cx="3850967"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143A449B-AAB7-994A-92CE-8F48E2CA7DF6}"/>
              </a:ext>
            </a:extLst>
          </p:cNvPr>
          <p:cNvSpPr txBox="1"/>
          <p:nvPr/>
        </p:nvSpPr>
        <p:spPr>
          <a:xfrm>
            <a:off x="300446" y="253847"/>
            <a:ext cx="8104955" cy="461665"/>
          </a:xfrm>
          <a:prstGeom prst="rect">
            <a:avLst/>
          </a:prstGeom>
          <a:noFill/>
        </p:spPr>
        <p:txBody>
          <a:bodyPr wrap="square" rtlCol="0">
            <a:spAutoFit/>
          </a:bodyPr>
          <a:lstStyle/>
          <a:p>
            <a:r>
              <a:rPr lang="de" sz="2400" b="1" dirty="0">
                <a:solidFill>
                  <a:schemeClr val="tx1">
                    <a:lumMod val="75000"/>
                    <a:lumOff val="25000"/>
                  </a:schemeClr>
                </a:solidFill>
                <a:latin typeface="Century Gothic" panose="020B0502020202020204" pitchFamily="34" charset="0"/>
              </a:rPr>
              <a:t>VORLAGE FÜR DAS ORGANIGRAMM DES PROJEKTSPONSORS</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ORGANIGRAMM DES PROJEKTSPONSORS</a:t>
            </a:r>
            <a:endParaRPr lang="en-US" dirty="0">
              <a:solidFill>
                <a:schemeClr val="bg1"/>
              </a:solidFill>
              <a:latin typeface="Century Gothic" panose="020B0502020202020204" pitchFamily="34" charset="0"/>
              <a:ea typeface="Arial" charset="0"/>
              <a:cs typeface="Arial" charset="0"/>
            </a:endParaRPr>
          </a:p>
        </p:txBody>
      </p:sp>
      <p:sp>
        <p:nvSpPr>
          <p:cNvPr id="8" name="TextBox 7">
            <a:extLst>
              <a:ext uri="{FF2B5EF4-FFF2-40B4-BE49-F238E27FC236}">
                <a16:creationId xmlns:a16="http://schemas.microsoft.com/office/drawing/2014/main" id="{B11B18CE-FA37-104E-9FC4-D5C38722F595}"/>
              </a:ext>
            </a:extLst>
          </p:cNvPr>
          <p:cNvSpPr txBox="1"/>
          <p:nvPr/>
        </p:nvSpPr>
        <p:spPr>
          <a:xfrm>
            <a:off x="300447" y="822794"/>
            <a:ext cx="2242922" cy="461665"/>
          </a:xfrm>
          <a:prstGeom prst="rect">
            <a:avLst/>
          </a:prstGeom>
          <a:noFill/>
        </p:spPr>
        <p:txBody>
          <a:bodyPr wrap="none" rtlCol="0">
            <a:spAutoFit/>
          </a:bodyPr>
          <a:lstStyle/>
          <a:p>
            <a:r>
              <a:rPr lang="de" sz="2400" dirty="0">
                <a:solidFill>
                  <a:schemeClr val="tx1">
                    <a:lumMod val="65000"/>
                    <a:lumOff val="35000"/>
                  </a:schemeClr>
                </a:solidFill>
                <a:latin typeface="Century Gothic" panose="020B0502020202020204" pitchFamily="34" charset="0"/>
              </a:rPr>
              <a:t>PROJEKTTITEL</a:t>
            </a:r>
          </a:p>
        </p:txBody>
      </p:sp>
      <p:sp>
        <p:nvSpPr>
          <p:cNvPr id="5" name="Rectangle 4">
            <a:extLst>
              <a:ext uri="{FF2B5EF4-FFF2-40B4-BE49-F238E27FC236}">
                <a16:creationId xmlns:a16="http://schemas.microsoft.com/office/drawing/2014/main" id="{C61E34F9-24E8-8F45-8E6D-A4BDA0484245}"/>
              </a:ext>
            </a:extLst>
          </p:cNvPr>
          <p:cNvSpPr/>
          <p:nvPr/>
        </p:nvSpPr>
        <p:spPr>
          <a:xfrm>
            <a:off x="5729939" y="1297159"/>
            <a:ext cx="6017986" cy="1441174"/>
          </a:xfrm>
          <a:prstGeom prst="rect">
            <a:avLst/>
          </a:prstGeom>
          <a:solidFill>
            <a:srgbClr val="FFF2CC"/>
          </a:solidFill>
          <a:ln>
            <a:noFill/>
          </a:ln>
          <a:effectLst>
            <a:outerShdw blurRad="149425" dist="62844" dir="8100000" algn="tr" rotWithShape="0">
              <a:schemeClr val="tx1">
                <a:lumMod val="50000"/>
                <a:lumOff val="50000"/>
                <a:alpha val="85000"/>
              </a:scheme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de" sz="1600" spc="300" dirty="0">
                <a:solidFill>
                  <a:schemeClr val="tx1">
                    <a:lumMod val="65000"/>
                    <a:lumOff val="35000"/>
                  </a:schemeClr>
                </a:solidFill>
                <a:latin typeface="Century Gothic" panose="020B0502020202020204" pitchFamily="34" charset="0"/>
              </a:rPr>
              <a:t>LENKUNGSAUSSCHUSS</a:t>
            </a:r>
          </a:p>
        </p:txBody>
      </p:sp>
      <p:sp>
        <p:nvSpPr>
          <p:cNvPr id="16" name="AutoShape 167">
            <a:extLst>
              <a:ext uri="{FF2B5EF4-FFF2-40B4-BE49-F238E27FC236}">
                <a16:creationId xmlns:a16="http://schemas.microsoft.com/office/drawing/2014/main" id="{37D8B3FF-D0A2-D248-AEA6-8256488C432E}"/>
              </a:ext>
            </a:extLst>
          </p:cNvPr>
          <p:cNvSpPr>
            <a:spLocks noChangeArrowheads="1"/>
          </p:cNvSpPr>
          <p:nvPr/>
        </p:nvSpPr>
        <p:spPr bwMode="auto">
          <a:xfrm>
            <a:off x="6028208"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Hauptgeschäftsführer</a:t>
            </a:r>
            <a:endParaRPr lang="en-US" sz="1600" i="1" dirty="0">
              <a:effectLst/>
              <a:latin typeface="Times New Roman" panose="02020603050405020304" pitchFamily="18" charset="0"/>
              <a:ea typeface="Calibri" panose="020F0502020204030204" pitchFamily="34" charset="0"/>
            </a:endParaRPr>
          </a:p>
        </p:txBody>
      </p:sp>
      <p:sp>
        <p:nvSpPr>
          <p:cNvPr id="21" name="AutoShape 167">
            <a:extLst>
              <a:ext uri="{FF2B5EF4-FFF2-40B4-BE49-F238E27FC236}">
                <a16:creationId xmlns:a16="http://schemas.microsoft.com/office/drawing/2014/main" id="{E2B95551-1433-A445-A210-CE5BEDA1E8BC}"/>
              </a:ext>
            </a:extLst>
          </p:cNvPr>
          <p:cNvSpPr>
            <a:spLocks noChangeArrowheads="1"/>
          </p:cNvSpPr>
          <p:nvPr/>
        </p:nvSpPr>
        <p:spPr bwMode="auto">
          <a:xfrm>
            <a:off x="7925616"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VP of Marketing</a:t>
            </a:r>
            <a:endParaRPr lang="en-US" sz="1600" i="1" dirty="0">
              <a:effectLst/>
              <a:latin typeface="Times New Roman" panose="02020603050405020304" pitchFamily="18" charset="0"/>
              <a:ea typeface="Calibri" panose="020F0502020204030204" pitchFamily="34" charset="0"/>
            </a:endParaRPr>
          </a:p>
        </p:txBody>
      </p:sp>
      <p:sp>
        <p:nvSpPr>
          <p:cNvPr id="22" name="AutoShape 167">
            <a:extLst>
              <a:ext uri="{FF2B5EF4-FFF2-40B4-BE49-F238E27FC236}">
                <a16:creationId xmlns:a16="http://schemas.microsoft.com/office/drawing/2014/main" id="{C445B077-5CEC-FC41-ABAE-C8842FF71B92}"/>
              </a:ext>
            </a:extLst>
          </p:cNvPr>
          <p:cNvSpPr>
            <a:spLocks noChangeArrowheads="1"/>
          </p:cNvSpPr>
          <p:nvPr/>
        </p:nvSpPr>
        <p:spPr bwMode="auto">
          <a:xfrm>
            <a:off x="9821198" y="1848906"/>
            <a:ext cx="1529152" cy="548640"/>
          </a:xfrm>
          <a:prstGeom prst="roundRect">
            <a:avLst>
              <a:gd name="adj" fmla="val 10168"/>
            </a:avLst>
          </a:prstGeom>
          <a:solidFill>
            <a:srgbClr val="E0EA88"/>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Leiter Rechnungswesen</a:t>
            </a:r>
            <a:endParaRPr lang="en-US" sz="1600" i="1" dirty="0">
              <a:effectLst/>
              <a:latin typeface="Times New Roman" panose="02020603050405020304" pitchFamily="18" charset="0"/>
              <a:ea typeface="Calibri" panose="020F0502020204030204" pitchFamily="34" charset="0"/>
            </a:endParaRPr>
          </a:p>
        </p:txBody>
      </p:sp>
      <p:sp>
        <p:nvSpPr>
          <p:cNvPr id="13" name="Rectangle 12">
            <a:extLst>
              <a:ext uri="{FF2B5EF4-FFF2-40B4-BE49-F238E27FC236}">
                <a16:creationId xmlns:a16="http://schemas.microsoft.com/office/drawing/2014/main" id="{1C804875-300C-0646-9A52-8833B12FEF4F}"/>
              </a:ext>
            </a:extLst>
          </p:cNvPr>
          <p:cNvSpPr/>
          <p:nvPr/>
        </p:nvSpPr>
        <p:spPr>
          <a:xfrm>
            <a:off x="370828" y="1297159"/>
            <a:ext cx="4023360" cy="1441174"/>
          </a:xfrm>
          <a:prstGeom prst="rect">
            <a:avLst/>
          </a:prstGeom>
          <a:solidFill>
            <a:srgbClr val="FFE699"/>
          </a:solidFill>
          <a:ln>
            <a:noFill/>
          </a:ln>
          <a:effectLst>
            <a:outerShdw blurRad="149425" dist="62844" dir="8100000" algn="tr" rotWithShape="0">
              <a:schemeClr val="tx1">
                <a:lumMod val="50000"/>
                <a:lumOff val="50000"/>
                <a:alpha val="85000"/>
              </a:scheme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de" sz="1600" spc="300" dirty="0">
                <a:solidFill>
                  <a:schemeClr val="tx1">
                    <a:lumMod val="65000"/>
                    <a:lumOff val="35000"/>
                  </a:schemeClr>
                </a:solidFill>
                <a:latin typeface="Century Gothic" panose="020B0502020202020204" pitchFamily="34" charset="0"/>
              </a:rPr>
              <a:t>FÖRDERER</a:t>
            </a:r>
          </a:p>
        </p:txBody>
      </p:sp>
      <p:sp>
        <p:nvSpPr>
          <p:cNvPr id="23" name="AutoShape 167">
            <a:extLst>
              <a:ext uri="{FF2B5EF4-FFF2-40B4-BE49-F238E27FC236}">
                <a16:creationId xmlns:a16="http://schemas.microsoft.com/office/drawing/2014/main" id="{2D38FACB-8824-F343-A7FD-DAC6D374D4DE}"/>
              </a:ext>
            </a:extLst>
          </p:cNvPr>
          <p:cNvSpPr>
            <a:spLocks noChangeArrowheads="1"/>
          </p:cNvSpPr>
          <p:nvPr/>
        </p:nvSpPr>
        <p:spPr bwMode="auto">
          <a:xfrm>
            <a:off x="638066"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Hauptgeschäftsführer</a:t>
            </a:r>
            <a:endParaRPr lang="en-US" sz="1600" i="1" dirty="0">
              <a:effectLst/>
              <a:latin typeface="Times New Roman" panose="02020603050405020304" pitchFamily="18" charset="0"/>
              <a:ea typeface="Calibri" panose="020F0502020204030204" pitchFamily="34" charset="0"/>
            </a:endParaRPr>
          </a:p>
        </p:txBody>
      </p:sp>
      <p:sp>
        <p:nvSpPr>
          <p:cNvPr id="24" name="AutoShape 167">
            <a:extLst>
              <a:ext uri="{FF2B5EF4-FFF2-40B4-BE49-F238E27FC236}">
                <a16:creationId xmlns:a16="http://schemas.microsoft.com/office/drawing/2014/main" id="{A322ED25-B13A-474F-AD19-6B19DE2264B1}"/>
              </a:ext>
            </a:extLst>
          </p:cNvPr>
          <p:cNvSpPr>
            <a:spLocks noChangeArrowheads="1"/>
          </p:cNvSpPr>
          <p:nvPr/>
        </p:nvSpPr>
        <p:spPr bwMode="auto">
          <a:xfrm>
            <a:off x="2576147"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VP of Marketing</a:t>
            </a:r>
            <a:endParaRPr lang="en-US" sz="1600" i="1" dirty="0">
              <a:effectLst/>
              <a:latin typeface="Times New Roman" panose="02020603050405020304" pitchFamily="18" charset="0"/>
              <a:ea typeface="Calibri" panose="020F0502020204030204" pitchFamily="34" charset="0"/>
            </a:endParaRPr>
          </a:p>
        </p:txBody>
      </p:sp>
      <p:sp>
        <p:nvSpPr>
          <p:cNvPr id="25" name="AutoShape 167">
            <a:extLst>
              <a:ext uri="{FF2B5EF4-FFF2-40B4-BE49-F238E27FC236}">
                <a16:creationId xmlns:a16="http://schemas.microsoft.com/office/drawing/2014/main" id="{A85C782B-3985-8445-9FA9-A574141C0CDB}"/>
              </a:ext>
            </a:extLst>
          </p:cNvPr>
          <p:cNvSpPr>
            <a:spLocks noChangeArrowheads="1"/>
          </p:cNvSpPr>
          <p:nvPr/>
        </p:nvSpPr>
        <p:spPr bwMode="auto">
          <a:xfrm>
            <a:off x="1575640" y="3144387"/>
            <a:ext cx="1529152" cy="548640"/>
          </a:xfrm>
          <a:prstGeom prst="roundRect">
            <a:avLst>
              <a:gd name="adj" fmla="val 10168"/>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Projektleiter</a:t>
            </a:r>
            <a:endParaRPr lang="en-US" sz="1600" i="1" dirty="0">
              <a:effectLst/>
              <a:latin typeface="Times New Roman" panose="02020603050405020304" pitchFamily="18" charset="0"/>
              <a:ea typeface="Calibri" panose="020F0502020204030204" pitchFamily="34" charset="0"/>
            </a:endParaRPr>
          </a:p>
        </p:txBody>
      </p:sp>
      <p:sp>
        <p:nvSpPr>
          <p:cNvPr id="26" name="AutoShape 167">
            <a:extLst>
              <a:ext uri="{FF2B5EF4-FFF2-40B4-BE49-F238E27FC236}">
                <a16:creationId xmlns:a16="http://schemas.microsoft.com/office/drawing/2014/main" id="{BB8E3A41-09C9-F749-8551-02089013B99A}"/>
              </a:ext>
            </a:extLst>
          </p:cNvPr>
          <p:cNvSpPr>
            <a:spLocks noChangeArrowheads="1"/>
          </p:cNvSpPr>
          <p:nvPr/>
        </p:nvSpPr>
        <p:spPr bwMode="auto">
          <a:xfrm>
            <a:off x="657332"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Künstlerische Leitung</a:t>
            </a:r>
            <a:endParaRPr lang="en-US" sz="1600" i="1" dirty="0">
              <a:effectLst/>
              <a:latin typeface="Times New Roman" panose="02020603050405020304" pitchFamily="18" charset="0"/>
              <a:ea typeface="Calibri" panose="020F0502020204030204" pitchFamily="34" charset="0"/>
            </a:endParaRPr>
          </a:p>
        </p:txBody>
      </p:sp>
      <p:sp>
        <p:nvSpPr>
          <p:cNvPr id="27" name="AutoShape 167">
            <a:extLst>
              <a:ext uri="{FF2B5EF4-FFF2-40B4-BE49-F238E27FC236}">
                <a16:creationId xmlns:a16="http://schemas.microsoft.com/office/drawing/2014/main" id="{D02F505D-0A68-7E49-B2C8-DD1515AD2DA8}"/>
              </a:ext>
            </a:extLst>
          </p:cNvPr>
          <p:cNvSpPr>
            <a:spLocks noChangeArrowheads="1"/>
          </p:cNvSpPr>
          <p:nvPr/>
        </p:nvSpPr>
        <p:spPr bwMode="auto">
          <a:xfrm>
            <a:off x="657332"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Grafiker</a:t>
            </a:r>
            <a:endParaRPr lang="en-US" sz="1600" i="1" dirty="0">
              <a:effectLst/>
              <a:latin typeface="Times New Roman" panose="02020603050405020304" pitchFamily="18" charset="0"/>
              <a:ea typeface="Calibri" panose="020F0502020204030204" pitchFamily="34" charset="0"/>
            </a:endParaRPr>
          </a:p>
        </p:txBody>
      </p:sp>
      <p:sp>
        <p:nvSpPr>
          <p:cNvPr id="28" name="AutoShape 167">
            <a:extLst>
              <a:ext uri="{FF2B5EF4-FFF2-40B4-BE49-F238E27FC236}">
                <a16:creationId xmlns:a16="http://schemas.microsoft.com/office/drawing/2014/main" id="{935C45D4-3BDE-AF47-90BE-DA68CB4C30D3}"/>
              </a:ext>
            </a:extLst>
          </p:cNvPr>
          <p:cNvSpPr>
            <a:spLocks noChangeArrowheads="1"/>
          </p:cNvSpPr>
          <p:nvPr/>
        </p:nvSpPr>
        <p:spPr bwMode="auto">
          <a:xfrm>
            <a:off x="2554740"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Lead kopieren</a:t>
            </a:r>
            <a:endParaRPr lang="en-US" sz="1600" i="1" dirty="0">
              <a:effectLst/>
              <a:latin typeface="Times New Roman" panose="02020603050405020304" pitchFamily="18" charset="0"/>
              <a:ea typeface="Calibri" panose="020F0502020204030204" pitchFamily="34" charset="0"/>
            </a:endParaRPr>
          </a:p>
        </p:txBody>
      </p:sp>
      <p:sp>
        <p:nvSpPr>
          <p:cNvPr id="29" name="AutoShape 167">
            <a:extLst>
              <a:ext uri="{FF2B5EF4-FFF2-40B4-BE49-F238E27FC236}">
                <a16:creationId xmlns:a16="http://schemas.microsoft.com/office/drawing/2014/main" id="{F6A2432C-9766-D142-8B10-01B36C3778F6}"/>
              </a:ext>
            </a:extLst>
          </p:cNvPr>
          <p:cNvSpPr>
            <a:spLocks noChangeArrowheads="1"/>
          </p:cNvSpPr>
          <p:nvPr/>
        </p:nvSpPr>
        <p:spPr bwMode="auto">
          <a:xfrm>
            <a:off x="2554740"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Texter</a:t>
            </a:r>
            <a:endParaRPr lang="en-US" sz="1600" i="1" dirty="0">
              <a:effectLst/>
              <a:latin typeface="Times New Roman" panose="02020603050405020304" pitchFamily="18" charset="0"/>
              <a:ea typeface="Calibri" panose="020F0502020204030204" pitchFamily="34" charset="0"/>
            </a:endParaRPr>
          </a:p>
        </p:txBody>
      </p:sp>
      <p:sp>
        <p:nvSpPr>
          <p:cNvPr id="30" name="AutoShape 167">
            <a:extLst>
              <a:ext uri="{FF2B5EF4-FFF2-40B4-BE49-F238E27FC236}">
                <a16:creationId xmlns:a16="http://schemas.microsoft.com/office/drawing/2014/main" id="{9EDA4D2B-C60B-C14E-90D7-98EC4D3D42FD}"/>
              </a:ext>
            </a:extLst>
          </p:cNvPr>
          <p:cNvSpPr>
            <a:spLocks noChangeArrowheads="1"/>
          </p:cNvSpPr>
          <p:nvPr/>
        </p:nvSpPr>
        <p:spPr bwMode="auto">
          <a:xfrm>
            <a:off x="4450322"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Entwickler</a:t>
            </a:r>
            <a:endParaRPr lang="en-US" sz="1600" i="1" dirty="0">
              <a:effectLst/>
              <a:latin typeface="Times New Roman" panose="02020603050405020304" pitchFamily="18" charset="0"/>
              <a:ea typeface="Calibri" panose="020F0502020204030204" pitchFamily="34" charset="0"/>
            </a:endParaRPr>
          </a:p>
        </p:txBody>
      </p:sp>
      <p:sp>
        <p:nvSpPr>
          <p:cNvPr id="31" name="AutoShape 167">
            <a:extLst>
              <a:ext uri="{FF2B5EF4-FFF2-40B4-BE49-F238E27FC236}">
                <a16:creationId xmlns:a16="http://schemas.microsoft.com/office/drawing/2014/main" id="{65F2CAA5-EE03-8548-8614-0CFB788C6223}"/>
              </a:ext>
            </a:extLst>
          </p:cNvPr>
          <p:cNvSpPr>
            <a:spLocks noChangeArrowheads="1"/>
          </p:cNvSpPr>
          <p:nvPr/>
        </p:nvSpPr>
        <p:spPr bwMode="auto">
          <a:xfrm>
            <a:off x="4450322"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Technischer Support</a:t>
            </a:r>
            <a:endParaRPr lang="en-US" sz="1600" i="1" dirty="0">
              <a:effectLst/>
              <a:latin typeface="Times New Roman" panose="02020603050405020304" pitchFamily="18" charset="0"/>
              <a:ea typeface="Calibri" panose="020F0502020204030204" pitchFamily="34" charset="0"/>
            </a:endParaRPr>
          </a:p>
        </p:txBody>
      </p:sp>
      <p:sp>
        <p:nvSpPr>
          <p:cNvPr id="32" name="AutoShape 167">
            <a:extLst>
              <a:ext uri="{FF2B5EF4-FFF2-40B4-BE49-F238E27FC236}">
                <a16:creationId xmlns:a16="http://schemas.microsoft.com/office/drawing/2014/main" id="{B389526A-0EB9-E341-9E3F-7DD312DFC74E}"/>
              </a:ext>
            </a:extLst>
          </p:cNvPr>
          <p:cNvSpPr>
            <a:spLocks noChangeArrowheads="1"/>
          </p:cNvSpPr>
          <p:nvPr/>
        </p:nvSpPr>
        <p:spPr bwMode="auto">
          <a:xfrm>
            <a:off x="6347730"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Marketing-Lead</a:t>
            </a:r>
            <a:endParaRPr lang="en-US" sz="1600" i="1" dirty="0">
              <a:effectLst/>
              <a:latin typeface="Times New Roman" panose="02020603050405020304" pitchFamily="18" charset="0"/>
              <a:ea typeface="Calibri" panose="020F0502020204030204" pitchFamily="34" charset="0"/>
            </a:endParaRPr>
          </a:p>
        </p:txBody>
      </p:sp>
      <p:sp>
        <p:nvSpPr>
          <p:cNvPr id="37" name="AutoShape 167">
            <a:extLst>
              <a:ext uri="{FF2B5EF4-FFF2-40B4-BE49-F238E27FC236}">
                <a16:creationId xmlns:a16="http://schemas.microsoft.com/office/drawing/2014/main" id="{D3A7FD90-F507-2D40-8551-D94E49C7FC68}"/>
              </a:ext>
            </a:extLst>
          </p:cNvPr>
          <p:cNvSpPr>
            <a:spLocks noChangeArrowheads="1"/>
          </p:cNvSpPr>
          <p:nvPr/>
        </p:nvSpPr>
        <p:spPr bwMode="auto">
          <a:xfrm>
            <a:off x="6347730"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Marketing-Ops</a:t>
            </a:r>
            <a:endParaRPr lang="en-US" sz="1600" i="1" dirty="0">
              <a:effectLst/>
              <a:latin typeface="Times New Roman" panose="02020603050405020304" pitchFamily="18" charset="0"/>
              <a:ea typeface="Calibri" panose="020F0502020204030204" pitchFamily="34" charset="0"/>
            </a:endParaRPr>
          </a:p>
        </p:txBody>
      </p:sp>
      <p:sp>
        <p:nvSpPr>
          <p:cNvPr id="38" name="AutoShape 167">
            <a:extLst>
              <a:ext uri="{FF2B5EF4-FFF2-40B4-BE49-F238E27FC236}">
                <a16:creationId xmlns:a16="http://schemas.microsoft.com/office/drawing/2014/main" id="{70461A0C-036F-4D4E-A08A-4121C821255D}"/>
              </a:ext>
            </a:extLst>
          </p:cNvPr>
          <p:cNvSpPr>
            <a:spLocks noChangeArrowheads="1"/>
          </p:cNvSpPr>
          <p:nvPr/>
        </p:nvSpPr>
        <p:spPr bwMode="auto">
          <a:xfrm>
            <a:off x="8249046"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Kreativer Stratege</a:t>
            </a:r>
            <a:endParaRPr lang="en-US" sz="1600" i="1" dirty="0">
              <a:effectLst/>
              <a:latin typeface="Times New Roman" panose="02020603050405020304" pitchFamily="18" charset="0"/>
              <a:ea typeface="Calibri" panose="020F0502020204030204" pitchFamily="34" charset="0"/>
            </a:endParaRPr>
          </a:p>
        </p:txBody>
      </p:sp>
      <p:sp>
        <p:nvSpPr>
          <p:cNvPr id="42" name="AutoShape 167">
            <a:extLst>
              <a:ext uri="{FF2B5EF4-FFF2-40B4-BE49-F238E27FC236}">
                <a16:creationId xmlns:a16="http://schemas.microsoft.com/office/drawing/2014/main" id="{DA4FDD27-46A8-124C-A47E-703965DA0E8B}"/>
              </a:ext>
            </a:extLst>
          </p:cNvPr>
          <p:cNvSpPr>
            <a:spLocks noChangeArrowheads="1"/>
          </p:cNvSpPr>
          <p:nvPr/>
        </p:nvSpPr>
        <p:spPr bwMode="auto">
          <a:xfrm>
            <a:off x="3526032" y="3144387"/>
            <a:ext cx="1529152" cy="548640"/>
          </a:xfrm>
          <a:prstGeom prst="rect">
            <a:avLst/>
          </a:prstGeom>
          <a:solidFill>
            <a:srgbClr val="E9CF9C"/>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Produktion</a:t>
            </a:r>
            <a:endParaRPr lang="en-US" sz="1600" i="1" dirty="0">
              <a:effectLst/>
              <a:latin typeface="Times New Roman" panose="02020603050405020304" pitchFamily="18" charset="0"/>
              <a:ea typeface="Calibri" panose="020F0502020204030204" pitchFamily="34" charset="0"/>
            </a:endParaRPr>
          </a:p>
        </p:txBody>
      </p:sp>
      <p:sp>
        <p:nvSpPr>
          <p:cNvPr id="43" name="AutoShape 167">
            <a:extLst>
              <a:ext uri="{FF2B5EF4-FFF2-40B4-BE49-F238E27FC236}">
                <a16:creationId xmlns:a16="http://schemas.microsoft.com/office/drawing/2014/main" id="{F3DBE90E-4101-CF46-A44F-D92957971050}"/>
              </a:ext>
            </a:extLst>
          </p:cNvPr>
          <p:cNvSpPr>
            <a:spLocks noChangeArrowheads="1"/>
          </p:cNvSpPr>
          <p:nvPr/>
        </p:nvSpPr>
        <p:spPr bwMode="auto">
          <a:xfrm>
            <a:off x="5452759" y="3144387"/>
            <a:ext cx="1529152" cy="548640"/>
          </a:xfrm>
          <a:prstGeom prst="rect">
            <a:avLst/>
          </a:prstGeom>
          <a:solidFill>
            <a:schemeClr val="accent2">
              <a:lumMod val="60000"/>
              <a:lumOff val="4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Standort / Business Ops</a:t>
            </a:r>
            <a:endParaRPr lang="en-US" sz="1600" i="1"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Form&#10;&#10;Beschreibung automatisch generiert">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18" name="Rectangle 17">
            <a:extLst>
              <a:ext uri="{FF2B5EF4-FFF2-40B4-BE49-F238E27FC236}">
                <a16:creationId xmlns:a16="http://schemas.microsoft.com/office/drawing/2014/main" id="{0EA9CFC8-3C8C-C243-B8E2-73AC6CD083D5}"/>
              </a:ext>
            </a:extLst>
          </p:cNvPr>
          <p:cNvSpPr/>
          <p:nvPr/>
        </p:nvSpPr>
        <p:spPr>
          <a:xfrm>
            <a:off x="365025" y="1297159"/>
            <a:ext cx="4023360" cy="1441174"/>
          </a:xfrm>
          <a:prstGeom prst="rect">
            <a:avLst/>
          </a:prstGeom>
          <a:solidFill>
            <a:srgbClr val="FFE699"/>
          </a:solidFill>
          <a:ln>
            <a:noFill/>
          </a:ln>
          <a:effectLst>
            <a:outerShdw blurRad="149425" dist="62844" dir="8100000" algn="tr" rotWithShape="0">
              <a:schemeClr val="tx1">
                <a:lumMod val="50000"/>
                <a:lumOff val="50000"/>
                <a:alpha val="85000"/>
              </a:scheme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de" sz="1600" spc="300" dirty="0">
                <a:solidFill>
                  <a:schemeClr val="tx1">
                    <a:lumMod val="65000"/>
                    <a:lumOff val="35000"/>
                  </a:schemeClr>
                </a:solidFill>
                <a:latin typeface="Century Gothic" panose="020B0502020202020204" pitchFamily="34" charset="0"/>
              </a:rPr>
              <a:t>FÖRDERER</a:t>
            </a:r>
          </a:p>
        </p:txBody>
      </p:sp>
      <p:sp>
        <p:nvSpPr>
          <p:cNvPr id="17" name="Rectangle 16">
            <a:extLst>
              <a:ext uri="{FF2B5EF4-FFF2-40B4-BE49-F238E27FC236}">
                <a16:creationId xmlns:a16="http://schemas.microsoft.com/office/drawing/2014/main" id="{82CEAD3C-80C3-7343-89B7-89B9A1D3DFCC}"/>
              </a:ext>
            </a:extLst>
          </p:cNvPr>
          <p:cNvSpPr/>
          <p:nvPr/>
        </p:nvSpPr>
        <p:spPr>
          <a:xfrm>
            <a:off x="5801663" y="1297159"/>
            <a:ext cx="6017986" cy="1441174"/>
          </a:xfrm>
          <a:prstGeom prst="rect">
            <a:avLst/>
          </a:prstGeom>
          <a:solidFill>
            <a:srgbClr val="FFF2CC"/>
          </a:solidFill>
          <a:ln>
            <a:noFill/>
          </a:ln>
          <a:effectLst>
            <a:outerShdw blurRad="149425" dist="62844" dir="8100000" algn="tr" rotWithShape="0">
              <a:schemeClr val="tx1">
                <a:lumMod val="50000"/>
                <a:lumOff val="50000"/>
                <a:alpha val="85000"/>
              </a:scheme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de" sz="1600" spc="300" dirty="0">
                <a:solidFill>
                  <a:schemeClr val="tx1">
                    <a:lumMod val="65000"/>
                    <a:lumOff val="35000"/>
                  </a:schemeClr>
                </a:solidFill>
                <a:latin typeface="Century Gothic" panose="020B0502020202020204" pitchFamily="34" charset="0"/>
              </a:rPr>
              <a:t>LENKUNGSAUSSCHUSS</a:t>
            </a: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945245" y="6477000"/>
            <a:ext cx="7801995"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 ORGANIGRAMM DES PROJEKTSPONSORS   ELEMENTE</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504759" cy="584775"/>
          </a:xfrm>
          <a:prstGeom prst="rect">
            <a:avLst/>
          </a:prstGeom>
          <a:noFill/>
        </p:spPr>
        <p:txBody>
          <a:bodyPr wrap="none" rtlCol="0">
            <a:spAutoFit/>
          </a:bodyPr>
          <a:lstStyle/>
          <a:p>
            <a:r>
              <a:rPr lang="de" sz="3200" dirty="0">
                <a:solidFill>
                  <a:schemeClr val="tx1">
                    <a:lumMod val="65000"/>
                    <a:lumOff val="35000"/>
                  </a:schemeClr>
                </a:solidFill>
                <a:latin typeface="Century Gothic" panose="020B0502020202020204" pitchFamily="34" charset="0"/>
              </a:rPr>
              <a:t>KOPIEREN + PASTE ICONS</a:t>
            </a:r>
          </a:p>
        </p:txBody>
      </p:sp>
      <p:cxnSp>
        <p:nvCxnSpPr>
          <p:cNvPr id="8" name="Straight Connector 7">
            <a:extLst>
              <a:ext uri="{FF2B5EF4-FFF2-40B4-BE49-F238E27FC236}">
                <a16:creationId xmlns:a16="http://schemas.microsoft.com/office/drawing/2014/main" id="{ED98FECD-3130-0E4D-8CA6-F18A721B6691}"/>
              </a:ext>
            </a:extLst>
          </p:cNvPr>
          <p:cNvCxnSpPr>
            <a:cxnSpLocks/>
          </p:cNvCxnSpPr>
          <p:nvPr/>
        </p:nvCxnSpPr>
        <p:spPr>
          <a:xfrm>
            <a:off x="2374900" y="3429000"/>
            <a:ext cx="0" cy="50800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CE09008-4378-6445-956D-43227501BE67}"/>
              </a:ext>
            </a:extLst>
          </p:cNvPr>
          <p:cNvCxnSpPr>
            <a:cxnSpLocks/>
          </p:cNvCxnSpPr>
          <p:nvPr/>
        </p:nvCxnSpPr>
        <p:spPr>
          <a:xfrm>
            <a:off x="1435100"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65CBA7C-0744-AB46-875A-C9AA23BBF3A1}"/>
              </a:ext>
            </a:extLst>
          </p:cNvPr>
          <p:cNvCxnSpPr>
            <a:cxnSpLocks/>
          </p:cNvCxnSpPr>
          <p:nvPr/>
        </p:nvCxnSpPr>
        <p:spPr>
          <a:xfrm>
            <a:off x="3340723"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BD66A72-8411-004F-9B6C-6A2CF3A6DA8A}"/>
              </a:ext>
            </a:extLst>
          </p:cNvPr>
          <p:cNvCxnSpPr>
            <a:cxnSpLocks/>
          </p:cNvCxnSpPr>
          <p:nvPr/>
        </p:nvCxnSpPr>
        <p:spPr>
          <a:xfrm>
            <a:off x="5246346"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E20B726-0853-244A-8C59-EF1E803D8B90}"/>
              </a:ext>
            </a:extLst>
          </p:cNvPr>
          <p:cNvCxnSpPr>
            <a:cxnSpLocks/>
          </p:cNvCxnSpPr>
          <p:nvPr/>
        </p:nvCxnSpPr>
        <p:spPr>
          <a:xfrm>
            <a:off x="7151968"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1D64852-464D-184F-AF01-DDF2E495D3A1}"/>
              </a:ext>
            </a:extLst>
          </p:cNvPr>
          <p:cNvCxnSpPr>
            <a:cxnSpLocks/>
          </p:cNvCxnSpPr>
          <p:nvPr/>
        </p:nvCxnSpPr>
        <p:spPr>
          <a:xfrm>
            <a:off x="9057590" y="3932585"/>
            <a:ext cx="0" cy="550515"/>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06E5F50-F4C3-8C40-B79C-6A9E437D9053}"/>
              </a:ext>
            </a:extLst>
          </p:cNvPr>
          <p:cNvCxnSpPr/>
          <p:nvPr/>
        </p:nvCxnSpPr>
        <p:spPr>
          <a:xfrm>
            <a:off x="1422400" y="3937000"/>
            <a:ext cx="7635240"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396FE94-7F81-CA47-A9A7-497C673E40AC}"/>
              </a:ext>
            </a:extLst>
          </p:cNvPr>
          <p:cNvCxnSpPr>
            <a:cxnSpLocks/>
          </p:cNvCxnSpPr>
          <p:nvPr/>
        </p:nvCxnSpPr>
        <p:spPr>
          <a:xfrm>
            <a:off x="2366368" y="3441700"/>
            <a:ext cx="3850967"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9" name="AutoShape 167">
            <a:extLst>
              <a:ext uri="{FF2B5EF4-FFF2-40B4-BE49-F238E27FC236}">
                <a16:creationId xmlns:a16="http://schemas.microsoft.com/office/drawing/2014/main" id="{964CB559-2D6A-AD4B-9AF6-A03F73FABA38}"/>
              </a:ext>
            </a:extLst>
          </p:cNvPr>
          <p:cNvSpPr>
            <a:spLocks noChangeArrowheads="1"/>
          </p:cNvSpPr>
          <p:nvPr/>
        </p:nvSpPr>
        <p:spPr bwMode="auto">
          <a:xfrm>
            <a:off x="6099932"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de"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effectLst/>
              <a:latin typeface="Times New Roman" panose="02020603050405020304" pitchFamily="18" charset="0"/>
              <a:ea typeface="Calibri" panose="020F0502020204030204" pitchFamily="34" charset="0"/>
            </a:endParaRPr>
          </a:p>
        </p:txBody>
      </p:sp>
      <p:sp>
        <p:nvSpPr>
          <p:cNvPr id="20" name="AutoShape 167">
            <a:extLst>
              <a:ext uri="{FF2B5EF4-FFF2-40B4-BE49-F238E27FC236}">
                <a16:creationId xmlns:a16="http://schemas.microsoft.com/office/drawing/2014/main" id="{843EAE95-EF78-784B-B762-4846D27F99FF}"/>
              </a:ext>
            </a:extLst>
          </p:cNvPr>
          <p:cNvSpPr>
            <a:spLocks noChangeArrowheads="1"/>
          </p:cNvSpPr>
          <p:nvPr/>
        </p:nvSpPr>
        <p:spPr bwMode="auto">
          <a:xfrm>
            <a:off x="7997340"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de"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latin typeface="Times New Roman" panose="02020603050405020304" pitchFamily="18" charset="0"/>
              <a:ea typeface="Calibri" panose="020F0502020204030204" pitchFamily="34" charset="0"/>
            </a:endParaRPr>
          </a:p>
        </p:txBody>
      </p:sp>
      <p:sp>
        <p:nvSpPr>
          <p:cNvPr id="21" name="AutoShape 167">
            <a:extLst>
              <a:ext uri="{FF2B5EF4-FFF2-40B4-BE49-F238E27FC236}">
                <a16:creationId xmlns:a16="http://schemas.microsoft.com/office/drawing/2014/main" id="{DAB09B56-62C3-2443-919D-3FAC9FEEFEF6}"/>
              </a:ext>
            </a:extLst>
          </p:cNvPr>
          <p:cNvSpPr>
            <a:spLocks noChangeArrowheads="1"/>
          </p:cNvSpPr>
          <p:nvPr/>
        </p:nvSpPr>
        <p:spPr bwMode="auto">
          <a:xfrm>
            <a:off x="9892922" y="1848906"/>
            <a:ext cx="1529152" cy="548640"/>
          </a:xfrm>
          <a:prstGeom prst="roundRect">
            <a:avLst>
              <a:gd name="adj" fmla="val 10168"/>
            </a:avLst>
          </a:prstGeom>
          <a:solidFill>
            <a:srgbClr val="E0EA88"/>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de"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latin typeface="Times New Roman" panose="02020603050405020304" pitchFamily="18" charset="0"/>
              <a:ea typeface="Calibri" panose="020F0502020204030204" pitchFamily="34" charset="0"/>
            </a:endParaRPr>
          </a:p>
        </p:txBody>
      </p:sp>
      <p:sp>
        <p:nvSpPr>
          <p:cNvPr id="22" name="AutoShape 167">
            <a:extLst>
              <a:ext uri="{FF2B5EF4-FFF2-40B4-BE49-F238E27FC236}">
                <a16:creationId xmlns:a16="http://schemas.microsoft.com/office/drawing/2014/main" id="{62F2172E-651F-8B48-AA47-1890C6A8DC7F}"/>
              </a:ext>
            </a:extLst>
          </p:cNvPr>
          <p:cNvSpPr>
            <a:spLocks noChangeArrowheads="1"/>
          </p:cNvSpPr>
          <p:nvPr/>
        </p:nvSpPr>
        <p:spPr bwMode="auto">
          <a:xfrm>
            <a:off x="632263"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de"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latin typeface="Times New Roman" panose="02020603050405020304" pitchFamily="18" charset="0"/>
              <a:ea typeface="Calibri" panose="020F0502020204030204" pitchFamily="34" charset="0"/>
            </a:endParaRPr>
          </a:p>
        </p:txBody>
      </p:sp>
      <p:sp>
        <p:nvSpPr>
          <p:cNvPr id="23" name="AutoShape 167">
            <a:extLst>
              <a:ext uri="{FF2B5EF4-FFF2-40B4-BE49-F238E27FC236}">
                <a16:creationId xmlns:a16="http://schemas.microsoft.com/office/drawing/2014/main" id="{2B010948-8D16-F14C-ADEF-6C3A421D3E8E}"/>
              </a:ext>
            </a:extLst>
          </p:cNvPr>
          <p:cNvSpPr>
            <a:spLocks noChangeArrowheads="1"/>
          </p:cNvSpPr>
          <p:nvPr/>
        </p:nvSpPr>
        <p:spPr bwMode="auto">
          <a:xfrm>
            <a:off x="2570344"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de"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latin typeface="Times New Roman" panose="02020603050405020304" pitchFamily="18" charset="0"/>
              <a:ea typeface="Calibri" panose="020F0502020204030204" pitchFamily="34" charset="0"/>
            </a:endParaRPr>
          </a:p>
        </p:txBody>
      </p:sp>
      <p:sp>
        <p:nvSpPr>
          <p:cNvPr id="24" name="AutoShape 167">
            <a:extLst>
              <a:ext uri="{FF2B5EF4-FFF2-40B4-BE49-F238E27FC236}">
                <a16:creationId xmlns:a16="http://schemas.microsoft.com/office/drawing/2014/main" id="{C29C0BDE-AE8E-EC44-B21A-19262B86514F}"/>
              </a:ext>
            </a:extLst>
          </p:cNvPr>
          <p:cNvSpPr>
            <a:spLocks noChangeArrowheads="1"/>
          </p:cNvSpPr>
          <p:nvPr/>
        </p:nvSpPr>
        <p:spPr bwMode="auto">
          <a:xfrm>
            <a:off x="1575640" y="3144387"/>
            <a:ext cx="1529152" cy="548640"/>
          </a:xfrm>
          <a:prstGeom prst="roundRect">
            <a:avLst>
              <a:gd name="adj" fmla="val 10168"/>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de"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latin typeface="Times New Roman" panose="02020603050405020304" pitchFamily="18" charset="0"/>
              <a:ea typeface="Calibri" panose="020F0502020204030204" pitchFamily="34" charset="0"/>
            </a:endParaRPr>
          </a:p>
        </p:txBody>
      </p:sp>
      <p:sp>
        <p:nvSpPr>
          <p:cNvPr id="25" name="AutoShape 167">
            <a:extLst>
              <a:ext uri="{FF2B5EF4-FFF2-40B4-BE49-F238E27FC236}">
                <a16:creationId xmlns:a16="http://schemas.microsoft.com/office/drawing/2014/main" id="{9A32D4E5-0288-864C-B1C3-5CEAE0D8DCCB}"/>
              </a:ext>
            </a:extLst>
          </p:cNvPr>
          <p:cNvSpPr>
            <a:spLocks noChangeArrowheads="1"/>
          </p:cNvSpPr>
          <p:nvPr/>
        </p:nvSpPr>
        <p:spPr bwMode="auto">
          <a:xfrm>
            <a:off x="657332"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de"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latin typeface="Times New Roman" panose="02020603050405020304" pitchFamily="18" charset="0"/>
              <a:ea typeface="Calibri" panose="020F0502020204030204" pitchFamily="34" charset="0"/>
            </a:endParaRPr>
          </a:p>
        </p:txBody>
      </p:sp>
      <p:sp>
        <p:nvSpPr>
          <p:cNvPr id="26" name="AutoShape 167">
            <a:extLst>
              <a:ext uri="{FF2B5EF4-FFF2-40B4-BE49-F238E27FC236}">
                <a16:creationId xmlns:a16="http://schemas.microsoft.com/office/drawing/2014/main" id="{CCBCA837-E64A-1345-A5DC-F6F28B7A708A}"/>
              </a:ext>
            </a:extLst>
          </p:cNvPr>
          <p:cNvSpPr>
            <a:spLocks noChangeArrowheads="1"/>
          </p:cNvSpPr>
          <p:nvPr/>
        </p:nvSpPr>
        <p:spPr bwMode="auto">
          <a:xfrm>
            <a:off x="657332"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de"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latin typeface="Times New Roman" panose="02020603050405020304" pitchFamily="18" charset="0"/>
              <a:ea typeface="Calibri" panose="020F0502020204030204" pitchFamily="34" charset="0"/>
            </a:endParaRPr>
          </a:p>
        </p:txBody>
      </p:sp>
      <p:sp>
        <p:nvSpPr>
          <p:cNvPr id="27" name="AutoShape 167">
            <a:extLst>
              <a:ext uri="{FF2B5EF4-FFF2-40B4-BE49-F238E27FC236}">
                <a16:creationId xmlns:a16="http://schemas.microsoft.com/office/drawing/2014/main" id="{DA1E84FB-E16E-0C4D-BA9D-CA02C7247EE5}"/>
              </a:ext>
            </a:extLst>
          </p:cNvPr>
          <p:cNvSpPr>
            <a:spLocks noChangeArrowheads="1"/>
          </p:cNvSpPr>
          <p:nvPr/>
        </p:nvSpPr>
        <p:spPr bwMode="auto">
          <a:xfrm>
            <a:off x="2554740"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de"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latin typeface="Times New Roman" panose="02020603050405020304" pitchFamily="18" charset="0"/>
              <a:ea typeface="Calibri" panose="020F0502020204030204" pitchFamily="34" charset="0"/>
            </a:endParaRPr>
          </a:p>
        </p:txBody>
      </p:sp>
      <p:sp>
        <p:nvSpPr>
          <p:cNvPr id="28" name="AutoShape 167">
            <a:extLst>
              <a:ext uri="{FF2B5EF4-FFF2-40B4-BE49-F238E27FC236}">
                <a16:creationId xmlns:a16="http://schemas.microsoft.com/office/drawing/2014/main" id="{C6EB2CEC-2590-5148-9219-326F37D83025}"/>
              </a:ext>
            </a:extLst>
          </p:cNvPr>
          <p:cNvSpPr>
            <a:spLocks noChangeArrowheads="1"/>
          </p:cNvSpPr>
          <p:nvPr/>
        </p:nvSpPr>
        <p:spPr bwMode="auto">
          <a:xfrm>
            <a:off x="2554740"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de"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latin typeface="Times New Roman" panose="02020603050405020304" pitchFamily="18" charset="0"/>
              <a:ea typeface="Calibri" panose="020F0502020204030204" pitchFamily="34" charset="0"/>
            </a:endParaRPr>
          </a:p>
        </p:txBody>
      </p:sp>
      <p:sp>
        <p:nvSpPr>
          <p:cNvPr id="29" name="AutoShape 167">
            <a:extLst>
              <a:ext uri="{FF2B5EF4-FFF2-40B4-BE49-F238E27FC236}">
                <a16:creationId xmlns:a16="http://schemas.microsoft.com/office/drawing/2014/main" id="{9F4BEBCD-F527-D946-9B33-ADD3F1C1445B}"/>
              </a:ext>
            </a:extLst>
          </p:cNvPr>
          <p:cNvSpPr>
            <a:spLocks noChangeArrowheads="1"/>
          </p:cNvSpPr>
          <p:nvPr/>
        </p:nvSpPr>
        <p:spPr bwMode="auto">
          <a:xfrm>
            <a:off x="4450322"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de"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latin typeface="Times New Roman" panose="02020603050405020304" pitchFamily="18" charset="0"/>
              <a:ea typeface="Calibri" panose="020F0502020204030204" pitchFamily="34" charset="0"/>
            </a:endParaRPr>
          </a:p>
        </p:txBody>
      </p:sp>
      <p:sp>
        <p:nvSpPr>
          <p:cNvPr id="30" name="AutoShape 167">
            <a:extLst>
              <a:ext uri="{FF2B5EF4-FFF2-40B4-BE49-F238E27FC236}">
                <a16:creationId xmlns:a16="http://schemas.microsoft.com/office/drawing/2014/main" id="{F23EA8B3-BB67-5D4C-B9ED-8EFF3658B71D}"/>
              </a:ext>
            </a:extLst>
          </p:cNvPr>
          <p:cNvSpPr>
            <a:spLocks noChangeArrowheads="1"/>
          </p:cNvSpPr>
          <p:nvPr/>
        </p:nvSpPr>
        <p:spPr bwMode="auto">
          <a:xfrm>
            <a:off x="4450322"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de"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latin typeface="Times New Roman" panose="02020603050405020304" pitchFamily="18" charset="0"/>
              <a:ea typeface="Calibri" panose="020F0502020204030204" pitchFamily="34" charset="0"/>
            </a:endParaRPr>
          </a:p>
        </p:txBody>
      </p:sp>
      <p:sp>
        <p:nvSpPr>
          <p:cNvPr id="31" name="AutoShape 167">
            <a:extLst>
              <a:ext uri="{FF2B5EF4-FFF2-40B4-BE49-F238E27FC236}">
                <a16:creationId xmlns:a16="http://schemas.microsoft.com/office/drawing/2014/main" id="{3FB9526C-E40E-5946-9A70-A66D22BA9185}"/>
              </a:ext>
            </a:extLst>
          </p:cNvPr>
          <p:cNvSpPr>
            <a:spLocks noChangeArrowheads="1"/>
          </p:cNvSpPr>
          <p:nvPr/>
        </p:nvSpPr>
        <p:spPr bwMode="auto">
          <a:xfrm>
            <a:off x="6347730"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de"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latin typeface="Times New Roman" panose="02020603050405020304" pitchFamily="18" charset="0"/>
              <a:ea typeface="Calibri" panose="020F0502020204030204" pitchFamily="34" charset="0"/>
            </a:endParaRPr>
          </a:p>
        </p:txBody>
      </p:sp>
      <p:sp>
        <p:nvSpPr>
          <p:cNvPr id="32" name="AutoShape 167">
            <a:extLst>
              <a:ext uri="{FF2B5EF4-FFF2-40B4-BE49-F238E27FC236}">
                <a16:creationId xmlns:a16="http://schemas.microsoft.com/office/drawing/2014/main" id="{323B4C44-18C3-654B-A196-8EBB220751EE}"/>
              </a:ext>
            </a:extLst>
          </p:cNvPr>
          <p:cNvSpPr>
            <a:spLocks noChangeArrowheads="1"/>
          </p:cNvSpPr>
          <p:nvPr/>
        </p:nvSpPr>
        <p:spPr bwMode="auto">
          <a:xfrm>
            <a:off x="6347730"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de"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latin typeface="Times New Roman" panose="02020603050405020304" pitchFamily="18" charset="0"/>
              <a:ea typeface="Calibri" panose="020F0502020204030204" pitchFamily="34" charset="0"/>
            </a:endParaRPr>
          </a:p>
        </p:txBody>
      </p:sp>
      <p:sp>
        <p:nvSpPr>
          <p:cNvPr id="33" name="AutoShape 167">
            <a:extLst>
              <a:ext uri="{FF2B5EF4-FFF2-40B4-BE49-F238E27FC236}">
                <a16:creationId xmlns:a16="http://schemas.microsoft.com/office/drawing/2014/main" id="{CE588850-E625-F94D-993E-20E2074AFE25}"/>
              </a:ext>
            </a:extLst>
          </p:cNvPr>
          <p:cNvSpPr>
            <a:spLocks noChangeArrowheads="1"/>
          </p:cNvSpPr>
          <p:nvPr/>
        </p:nvSpPr>
        <p:spPr bwMode="auto">
          <a:xfrm>
            <a:off x="8249046"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de"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latin typeface="Times New Roman" panose="02020603050405020304" pitchFamily="18" charset="0"/>
              <a:ea typeface="Calibri" panose="020F0502020204030204" pitchFamily="34" charset="0"/>
            </a:endParaRPr>
          </a:p>
        </p:txBody>
      </p:sp>
      <p:sp>
        <p:nvSpPr>
          <p:cNvPr id="34" name="AutoShape 167">
            <a:extLst>
              <a:ext uri="{FF2B5EF4-FFF2-40B4-BE49-F238E27FC236}">
                <a16:creationId xmlns:a16="http://schemas.microsoft.com/office/drawing/2014/main" id="{ADCCE7A7-4115-A24F-A20F-4BBED928A0C8}"/>
              </a:ext>
            </a:extLst>
          </p:cNvPr>
          <p:cNvSpPr>
            <a:spLocks noChangeArrowheads="1"/>
          </p:cNvSpPr>
          <p:nvPr/>
        </p:nvSpPr>
        <p:spPr bwMode="auto">
          <a:xfrm>
            <a:off x="3526032" y="3144387"/>
            <a:ext cx="1529152" cy="548640"/>
          </a:xfrm>
          <a:prstGeom prst="rect">
            <a:avLst/>
          </a:prstGeom>
          <a:solidFill>
            <a:srgbClr val="E9CF9C"/>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de"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latin typeface="Times New Roman" panose="02020603050405020304" pitchFamily="18" charset="0"/>
              <a:ea typeface="Calibri" panose="020F0502020204030204" pitchFamily="34" charset="0"/>
            </a:endParaRPr>
          </a:p>
        </p:txBody>
      </p:sp>
      <p:sp>
        <p:nvSpPr>
          <p:cNvPr id="35" name="AutoShape 167">
            <a:extLst>
              <a:ext uri="{FF2B5EF4-FFF2-40B4-BE49-F238E27FC236}">
                <a16:creationId xmlns:a16="http://schemas.microsoft.com/office/drawing/2014/main" id="{F821E7FC-B3D4-7145-9F84-D000743027CF}"/>
              </a:ext>
            </a:extLst>
          </p:cNvPr>
          <p:cNvSpPr>
            <a:spLocks noChangeArrowheads="1"/>
          </p:cNvSpPr>
          <p:nvPr/>
        </p:nvSpPr>
        <p:spPr bwMode="auto">
          <a:xfrm>
            <a:off x="5452759" y="3144387"/>
            <a:ext cx="1529152" cy="548640"/>
          </a:xfrm>
          <a:prstGeom prst="rect">
            <a:avLst/>
          </a:prstGeom>
          <a:solidFill>
            <a:schemeClr val="accent2">
              <a:lumMod val="60000"/>
              <a:lumOff val="4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de"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Titel / Rolle</a:t>
            </a:r>
            <a:endParaRPr lang="en-US" sz="1600" i="1" dirty="0">
              <a:latin typeface="Times New Roman" panose="02020603050405020304" pitchFamily="18" charset="0"/>
              <a:ea typeface="Calibri" panose="020F0502020204030204" pitchFamily="34" charset="0"/>
            </a:endParaRPr>
          </a:p>
        </p:txBody>
      </p:sp>
      <p:cxnSp>
        <p:nvCxnSpPr>
          <p:cNvPr id="36" name="Straight Connector 35">
            <a:extLst>
              <a:ext uri="{FF2B5EF4-FFF2-40B4-BE49-F238E27FC236}">
                <a16:creationId xmlns:a16="http://schemas.microsoft.com/office/drawing/2014/main" id="{EA02A470-952B-D64F-9555-14ECEBE04B84}"/>
              </a:ext>
            </a:extLst>
          </p:cNvPr>
          <p:cNvCxnSpPr>
            <a:cxnSpLocks/>
          </p:cNvCxnSpPr>
          <p:nvPr/>
        </p:nvCxnSpPr>
        <p:spPr>
          <a:xfrm>
            <a:off x="10014931" y="3932585"/>
            <a:ext cx="0" cy="1172799"/>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CE74880-7AEE-7641-BEFD-B808983B8A1D}"/>
              </a:ext>
            </a:extLst>
          </p:cNvPr>
          <p:cNvCxnSpPr>
            <a:cxnSpLocks/>
          </p:cNvCxnSpPr>
          <p:nvPr/>
        </p:nvCxnSpPr>
        <p:spPr>
          <a:xfrm>
            <a:off x="10001608" y="3581400"/>
            <a:ext cx="1110892"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9" name="Elbow Connector 38">
            <a:extLst>
              <a:ext uri="{FF2B5EF4-FFF2-40B4-BE49-F238E27FC236}">
                <a16:creationId xmlns:a16="http://schemas.microsoft.com/office/drawing/2014/main" id="{EEBEEE61-0524-B848-95F3-E8B8D8887733}"/>
              </a:ext>
            </a:extLst>
          </p:cNvPr>
          <p:cNvCxnSpPr/>
          <p:nvPr/>
        </p:nvCxnSpPr>
        <p:spPr>
          <a:xfrm rot="16200000" flipH="1">
            <a:off x="10037013" y="4436572"/>
            <a:ext cx="2214215" cy="1206240"/>
          </a:xfrm>
          <a:prstGeom prst="bentConnector3">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de" sz="1600" b="1" dirty="0">
                          <a:solidFill>
                            <a:schemeClr val="tx1"/>
                          </a:solidFill>
                          <a:effectLst/>
                          <a:latin typeface="Century Gothic" panose="020B0502020202020204" pitchFamily="34" charset="0"/>
                        </a:rPr>
                        <a:t>VERZICHTSERKLÄRUNG</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de" sz="1400" b="0" dirty="0">
                          <a:solidFill>
                            <a:schemeClr val="tx1"/>
                          </a:solidFill>
                          <a:effectLst/>
                          <a:latin typeface="Century Gothic" panose="020B0502020202020204" pitchFamily="34" charset="0"/>
                        </a:rPr>
                        <a:t>Alle Artikel, Vorlagen oder Informationen, die von Smartsheet auf der Website bereitgestellt werden, dienen nur als Referenz. Obwohl wir uns bemühen, die Informationen auf dem neuesten Stand und korrekt zu halten, geben wir keine Zusicherungen oder Gewährleistungen jeglicher Art, weder ausdrücklich noch stillschweigend, über die Vollständigkeit, Genauigkeit, Zuverlässigkeit, Eignung oder Verfügbarkeit in Bezug auf die Website oder die auf der Website enthaltenen Informationen, Artikel, Vorlagen oder zugehörigen Grafiken. Jegliches Vertrauen, das Sie auf solche Informationen setzen, erfolgt daher ausschließlich auf Ihr eigenes Risiko.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Sponsor-Organization-Chart-PowerPoint" id="{7C52A9A1-5CAA-6244-896C-C046298C0D6A}" vid="{BB051F32-C8F0-2C40-B2C3-DBDC7F307A7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IC-Project-Sponsor-Organization-Chart_PowerPoint</Template>
  <TotalTime>0</TotalTime>
  <Words>242</Words>
  <Application>Microsoft Macintosh PowerPoint</Application>
  <PresentationFormat>Widescreen</PresentationFormat>
  <Paragraphs>83</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Times New Roman</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Alexandra Ragazhinskaya</dc:creator>
  <cp:lastModifiedBy>Jason Flores</cp:lastModifiedBy>
  <cp:revision>2</cp:revision>
  <dcterms:created xsi:type="dcterms:W3CDTF">2021-10-30T23:53:13Z</dcterms:created>
  <dcterms:modified xsi:type="dcterms:W3CDTF">2022-09-11T04:14:01Z</dcterms:modified>
</cp:coreProperties>
</file>