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2" autoAdjust="0"/>
    <p:restoredTop sz="86447"/>
  </p:normalViewPr>
  <p:slideViewPr>
    <p:cSldViewPr snapToGrid="0" snapToObjects="1">
      <p:cViewPr varScale="1">
        <p:scale>
          <a:sx n="112" d="100"/>
          <a:sy n="112" d="100"/>
        </p:scale>
        <p:origin x="67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cxnSp>
        <p:nvCxnSpPr>
          <p:cNvPr id="7" name="Straight Connector 6">
            <a:extLst>
              <a:ext uri="{FF2B5EF4-FFF2-40B4-BE49-F238E27FC236}">
                <a16:creationId xmlns:a16="http://schemas.microsoft.com/office/drawing/2014/main" id="{F82C7385-D8C6-F842-A60E-13CD3485D13F}"/>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0121E5-91A4-8347-AB63-238421D925BB}"/>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9E8FE01-47DB-AB42-930F-193ADE88490F}"/>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0E8072F-207B-2147-BCD5-CADF6D62C9AE}"/>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A8D7E9-761A-534C-8C36-68AC54B90491}"/>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727D663-8F38-CE4D-8ABC-5E7DB443D17F}"/>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1858A94-8673-4B41-9B97-BF75BF8EF522}"/>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5126E-6193-E54C-B4E1-552DB2B7E9A5}"/>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3A449B-AAB7-994A-92CE-8F48E2CA7DF6}"/>
              </a:ext>
            </a:extLst>
          </p:cNvPr>
          <p:cNvSpPr txBox="1"/>
          <p:nvPr/>
        </p:nvSpPr>
        <p:spPr>
          <a:xfrm>
            <a:off x="300446" y="253847"/>
            <a:ext cx="8104955" cy="461665"/>
          </a:xfrm>
          <a:prstGeom prst="rect">
            <a:avLst/>
          </a:prstGeom>
          <a:noFill/>
        </p:spPr>
        <p:txBody>
          <a:bodyPr wrap="square" rtlCol="0">
            <a:spAutoFit/>
          </a:bodyPr>
          <a:lstStyle/>
          <a:p>
            <a:r>
              <a:rPr lang="de" sz="2400" b="1" dirty="0">
                <a:solidFill>
                  <a:schemeClr val="tx1">
                    <a:lumMod val="75000"/>
                    <a:lumOff val="25000"/>
                  </a:schemeClr>
                </a:solidFill>
                <a:latin typeface="Century Gothic" panose="020B0502020202020204" pitchFamily="34" charset="0"/>
              </a:rPr>
              <a:t>VORLAGE FÜR DAS ORGANIGRAMM DES PROJEKTSPONSORS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ORGANIGRAMM DES PROJEKTSPONSORS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00447" y="822794"/>
            <a:ext cx="2242922"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PROJEKTTITEL</a:t>
            </a:r>
          </a:p>
        </p:txBody>
      </p:sp>
      <p:sp>
        <p:nvSpPr>
          <p:cNvPr id="5" name="Rectangle 4">
            <a:extLst>
              <a:ext uri="{FF2B5EF4-FFF2-40B4-BE49-F238E27FC236}">
                <a16:creationId xmlns:a16="http://schemas.microsoft.com/office/drawing/2014/main" id="{C61E34F9-24E8-8F45-8E6D-A4BDA0484245}"/>
              </a:ext>
            </a:extLst>
          </p:cNvPr>
          <p:cNvSpPr/>
          <p:nvPr/>
        </p:nvSpPr>
        <p:spPr>
          <a:xfrm>
            <a:off x="5729939"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LENKUNGSAUSSCHUSS</a:t>
            </a:r>
          </a:p>
        </p:txBody>
      </p:sp>
      <p:sp>
        <p:nvSpPr>
          <p:cNvPr id="16" name="AutoShape 167">
            <a:extLst>
              <a:ext uri="{FF2B5EF4-FFF2-40B4-BE49-F238E27FC236}">
                <a16:creationId xmlns:a16="http://schemas.microsoft.com/office/drawing/2014/main" id="{37D8B3FF-D0A2-D248-AEA6-8256488C432E}"/>
              </a:ext>
            </a:extLst>
          </p:cNvPr>
          <p:cNvSpPr>
            <a:spLocks noChangeArrowheads="1"/>
          </p:cNvSpPr>
          <p:nvPr/>
        </p:nvSpPr>
        <p:spPr bwMode="auto">
          <a:xfrm>
            <a:off x="60282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Hauptgeschäftsführer</a:t>
            </a:r>
            <a:endParaRPr lang="en-US" sz="1600" i="1" dirty="0">
              <a:effectLst/>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E2B95551-1433-A445-A210-CE5BEDA1E8BC}"/>
              </a:ext>
            </a:extLst>
          </p:cNvPr>
          <p:cNvSpPr>
            <a:spLocks noChangeArrowheads="1"/>
          </p:cNvSpPr>
          <p:nvPr/>
        </p:nvSpPr>
        <p:spPr bwMode="auto">
          <a:xfrm>
            <a:off x="7925616"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C445B077-5CEC-FC41-ABAE-C8842FF71B92}"/>
              </a:ext>
            </a:extLst>
          </p:cNvPr>
          <p:cNvSpPr>
            <a:spLocks noChangeArrowheads="1"/>
          </p:cNvSpPr>
          <p:nvPr/>
        </p:nvSpPr>
        <p:spPr bwMode="auto">
          <a:xfrm>
            <a:off x="9821198"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Leiter Rechnungswesen</a:t>
            </a:r>
            <a:endParaRPr lang="en-US" sz="1600" i="1" dirty="0">
              <a:effectLst/>
              <a:latin typeface="Times New Roman" panose="02020603050405020304" pitchFamily="18" charset="0"/>
              <a:ea typeface="Calibri" panose="020F0502020204030204" pitchFamily="34" charset="0"/>
            </a:endParaRPr>
          </a:p>
        </p:txBody>
      </p:sp>
      <p:sp>
        <p:nvSpPr>
          <p:cNvPr id="13" name="Rectangle 12">
            <a:extLst>
              <a:ext uri="{FF2B5EF4-FFF2-40B4-BE49-F238E27FC236}">
                <a16:creationId xmlns:a16="http://schemas.microsoft.com/office/drawing/2014/main" id="{1C804875-300C-0646-9A52-8833B12FEF4F}"/>
              </a:ext>
            </a:extLst>
          </p:cNvPr>
          <p:cNvSpPr/>
          <p:nvPr/>
        </p:nvSpPr>
        <p:spPr>
          <a:xfrm>
            <a:off x="370828"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FÖRDERER</a:t>
            </a:r>
          </a:p>
        </p:txBody>
      </p:sp>
      <p:sp>
        <p:nvSpPr>
          <p:cNvPr id="23" name="AutoShape 167">
            <a:extLst>
              <a:ext uri="{FF2B5EF4-FFF2-40B4-BE49-F238E27FC236}">
                <a16:creationId xmlns:a16="http://schemas.microsoft.com/office/drawing/2014/main" id="{2D38FACB-8824-F343-A7FD-DAC6D374D4DE}"/>
              </a:ext>
            </a:extLst>
          </p:cNvPr>
          <p:cNvSpPr>
            <a:spLocks noChangeArrowheads="1"/>
          </p:cNvSpPr>
          <p:nvPr/>
        </p:nvSpPr>
        <p:spPr bwMode="auto">
          <a:xfrm>
            <a:off x="638066"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Hauptgeschäftsführer</a:t>
            </a:r>
            <a:endParaRPr lang="en-US" sz="1600" i="1" dirty="0">
              <a:effectLst/>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257614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A85C782B-3985-8445-9FA9-A574141C0CDB}"/>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Projektleiter</a:t>
            </a:r>
            <a:endParaRPr lang="en-US" sz="1600" i="1" dirty="0">
              <a:effectLst/>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BB8E3A41-09C9-F749-8551-02089013B99A}"/>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Künstlerische Leitung</a:t>
            </a:r>
            <a:endParaRPr lang="en-US" sz="1600" i="1" dirty="0">
              <a:effectLst/>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02F505D-0A68-7E49-B2C8-DD1515AD2DA8}"/>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Grafiker</a:t>
            </a:r>
            <a:endParaRPr lang="en-US" sz="1600" i="1" dirty="0">
              <a:effectLst/>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935C45D4-3BDE-AF47-90BE-DA68CB4C30D3}"/>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Lead kopieren</a:t>
            </a:r>
            <a:endParaRPr lang="en-US" sz="1600" i="1" dirty="0">
              <a:effectLst/>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F6A2432C-9766-D142-8B10-01B36C3778F6}"/>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Texter</a:t>
            </a:r>
            <a:endParaRPr lang="en-US" sz="1600" i="1" dirty="0">
              <a:effectLst/>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9EDA4D2B-C60B-C14E-90D7-98EC4D3D42FD}"/>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Entwickler</a:t>
            </a:r>
            <a:endParaRPr lang="en-US" sz="1600" i="1" dirty="0">
              <a:effectLst/>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65F2CAA5-EE03-8548-8614-0CFB788C6223}"/>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Technischer Support</a:t>
            </a:r>
            <a:endParaRPr lang="en-US" sz="1600" i="1" dirty="0">
              <a:effectLst/>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B389526A-0EB9-E341-9E3F-7DD312DFC74E}"/>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Marketing-Lead</a:t>
            </a:r>
            <a:endParaRPr lang="en-US" sz="1600" i="1" dirty="0">
              <a:effectLst/>
              <a:latin typeface="Times New Roman" panose="02020603050405020304" pitchFamily="18" charset="0"/>
              <a:ea typeface="Calibri" panose="020F0502020204030204" pitchFamily="34" charset="0"/>
            </a:endParaRPr>
          </a:p>
        </p:txBody>
      </p:sp>
      <p:sp>
        <p:nvSpPr>
          <p:cNvPr id="37" name="AutoShape 167">
            <a:extLst>
              <a:ext uri="{FF2B5EF4-FFF2-40B4-BE49-F238E27FC236}">
                <a16:creationId xmlns:a16="http://schemas.microsoft.com/office/drawing/2014/main" id="{D3A7FD90-F507-2D40-8551-D94E49C7FC68}"/>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Marketing-Ops</a:t>
            </a:r>
            <a:endParaRPr lang="en-US" sz="1600" i="1"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70461A0C-036F-4D4E-A08A-4121C821255D}"/>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Kreativer Stratege</a:t>
            </a:r>
            <a:endParaRPr lang="en-US" sz="1600" i="1" dirty="0">
              <a:effectLst/>
              <a:latin typeface="Times New Roman" panose="02020603050405020304" pitchFamily="18" charset="0"/>
              <a:ea typeface="Calibri" panose="020F0502020204030204" pitchFamily="34" charset="0"/>
            </a:endParaRPr>
          </a:p>
        </p:txBody>
      </p:sp>
      <p:sp>
        <p:nvSpPr>
          <p:cNvPr id="42" name="AutoShape 167">
            <a:extLst>
              <a:ext uri="{FF2B5EF4-FFF2-40B4-BE49-F238E27FC236}">
                <a16:creationId xmlns:a16="http://schemas.microsoft.com/office/drawing/2014/main" id="{DA4FDD27-46A8-124C-A47E-703965DA0E8B}"/>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Produktion</a:t>
            </a:r>
            <a:endParaRPr lang="en-US" sz="1600" i="1" dirty="0">
              <a:effectLst/>
              <a:latin typeface="Times New Roman" panose="02020603050405020304" pitchFamily="18" charset="0"/>
              <a:ea typeface="Calibri" panose="020F0502020204030204" pitchFamily="34" charset="0"/>
            </a:endParaRPr>
          </a:p>
        </p:txBody>
      </p:sp>
      <p:sp>
        <p:nvSpPr>
          <p:cNvPr id="43" name="AutoShape 167">
            <a:extLst>
              <a:ext uri="{FF2B5EF4-FFF2-40B4-BE49-F238E27FC236}">
                <a16:creationId xmlns:a16="http://schemas.microsoft.com/office/drawing/2014/main" id="{F3DBE90E-4101-CF46-A44F-D92957971050}"/>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Standort / Business Ops</a:t>
            </a:r>
            <a:endParaRPr lang="en-US" sz="16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365025"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FÖRDERER</a:t>
            </a:r>
          </a:p>
        </p:txBody>
      </p:sp>
      <p:sp>
        <p:nvSpPr>
          <p:cNvPr id="17" name="Rectangle 16">
            <a:extLst>
              <a:ext uri="{FF2B5EF4-FFF2-40B4-BE49-F238E27FC236}">
                <a16:creationId xmlns:a16="http://schemas.microsoft.com/office/drawing/2014/main" id="{82CEAD3C-80C3-7343-89B7-89B9A1D3DFCC}"/>
              </a:ext>
            </a:extLst>
          </p:cNvPr>
          <p:cNvSpPr/>
          <p:nvPr/>
        </p:nvSpPr>
        <p:spPr>
          <a:xfrm>
            <a:off x="58016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LENKUNGSAUSSCHUSS</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 ORGANIGRAMM DES PROJEKTSPONSORS   ELEMENTE</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KOPIEREN + PASTE ICONS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0999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79973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98929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632263"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2570344"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ponsor-Organization-Chart-PowerPoint" id="{7C52A9A1-5CAA-6244-896C-C046298C0D6A}" vid="{BB051F32-C8F0-2C40-B2C3-DBDC7F307A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IC-Project-Sponsor-Organization-Chart_PowerPoint</Template>
  <TotalTime>0</TotalTime>
  <Words>242</Words>
  <Application>Microsoft Macintosh PowerPoint</Application>
  <PresentationFormat>Widescreen</PresentationFormat>
  <Paragraphs>83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2021-10-30T23:53:13Z</dcterms:created>
  <dcterms:modified xsi:type="dcterms:W3CDTF">2022-09-11T04:14:01Z</dcterms:modified>
</cp:coreProperties>
</file>