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CF9C"/>
    <a:srgbClr val="E0EA88"/>
    <a:srgbClr val="FFE699"/>
    <a:srgbClr val="FFF2CC"/>
    <a:srgbClr val="FCF8E4"/>
    <a:srgbClr val="9CF0F0"/>
    <a:srgbClr val="D3EEA4"/>
    <a:srgbClr val="FCF1C3"/>
    <a:srgbClr val="F7F9FB"/>
    <a:srgbClr val="EAEE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02" autoAdjust="0"/>
    <p:restoredTop sz="86447"/>
  </p:normalViewPr>
  <p:slideViewPr>
    <p:cSldViewPr snapToGrid="0" snapToObjects="1">
      <p:cViewPr varScale="1">
        <p:scale>
          <a:sx n="112" d="100"/>
          <a:sy n="112" d="100"/>
        </p:scale>
        <p:origin x="672" y="192"/>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orma&#10;&#10;Descrição gerada automaticamente">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63032" y="-657046"/>
            <a:ext cx="5798946" cy="7010895"/>
          </a:xfrm>
          <a:prstGeom prst="rect">
            <a:avLst/>
          </a:prstGeom>
        </p:spPr>
      </p:pic>
      <p:cxnSp>
        <p:nvCxnSpPr>
          <p:cNvPr id="7" name="Straight Connector 6">
            <a:extLst>
              <a:ext uri="{FF2B5EF4-FFF2-40B4-BE49-F238E27FC236}">
                <a16:creationId xmlns:a16="http://schemas.microsoft.com/office/drawing/2014/main" id="{F82C7385-D8C6-F842-A60E-13CD3485D13F}"/>
              </a:ext>
            </a:extLst>
          </p:cNvPr>
          <p:cNvCxnSpPr>
            <a:cxnSpLocks/>
          </p:cNvCxnSpPr>
          <p:nvPr/>
        </p:nvCxnSpPr>
        <p:spPr>
          <a:xfrm>
            <a:off x="2374900" y="3429000"/>
            <a:ext cx="0" cy="50800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20121E5-91A4-8347-AB63-238421D925BB}"/>
              </a:ext>
            </a:extLst>
          </p:cNvPr>
          <p:cNvCxnSpPr>
            <a:cxnSpLocks/>
          </p:cNvCxnSpPr>
          <p:nvPr/>
        </p:nvCxnSpPr>
        <p:spPr>
          <a:xfrm>
            <a:off x="1435100"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B9E8FE01-47DB-AB42-930F-193ADE88490F}"/>
              </a:ext>
            </a:extLst>
          </p:cNvPr>
          <p:cNvCxnSpPr>
            <a:cxnSpLocks/>
          </p:cNvCxnSpPr>
          <p:nvPr/>
        </p:nvCxnSpPr>
        <p:spPr>
          <a:xfrm>
            <a:off x="3340723"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B0E8072F-207B-2147-BCD5-CADF6D62C9AE}"/>
              </a:ext>
            </a:extLst>
          </p:cNvPr>
          <p:cNvCxnSpPr>
            <a:cxnSpLocks/>
          </p:cNvCxnSpPr>
          <p:nvPr/>
        </p:nvCxnSpPr>
        <p:spPr>
          <a:xfrm>
            <a:off x="5246346"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46A8D7E9-761A-534C-8C36-68AC54B90491}"/>
              </a:ext>
            </a:extLst>
          </p:cNvPr>
          <p:cNvCxnSpPr>
            <a:cxnSpLocks/>
          </p:cNvCxnSpPr>
          <p:nvPr/>
        </p:nvCxnSpPr>
        <p:spPr>
          <a:xfrm>
            <a:off x="7151968"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C727D663-8F38-CE4D-8ABC-5E7DB443D17F}"/>
              </a:ext>
            </a:extLst>
          </p:cNvPr>
          <p:cNvCxnSpPr>
            <a:cxnSpLocks/>
          </p:cNvCxnSpPr>
          <p:nvPr/>
        </p:nvCxnSpPr>
        <p:spPr>
          <a:xfrm>
            <a:off x="9057590" y="3932585"/>
            <a:ext cx="0" cy="550515"/>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F1858A94-8673-4B41-9B97-BF75BF8EF522}"/>
              </a:ext>
            </a:extLst>
          </p:cNvPr>
          <p:cNvCxnSpPr/>
          <p:nvPr/>
        </p:nvCxnSpPr>
        <p:spPr>
          <a:xfrm>
            <a:off x="1422400" y="3937000"/>
            <a:ext cx="7635240"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FD05126E-6193-E54C-B4E1-552DB2B7E9A5}"/>
              </a:ext>
            </a:extLst>
          </p:cNvPr>
          <p:cNvCxnSpPr>
            <a:cxnSpLocks/>
          </p:cNvCxnSpPr>
          <p:nvPr/>
        </p:nvCxnSpPr>
        <p:spPr>
          <a:xfrm>
            <a:off x="2366368" y="3441700"/>
            <a:ext cx="3850967"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143A449B-AAB7-994A-92CE-8F48E2CA7DF6}"/>
              </a:ext>
            </a:extLst>
          </p:cNvPr>
          <p:cNvSpPr txBox="1"/>
          <p:nvPr/>
        </p:nvSpPr>
        <p:spPr>
          <a:xfrm>
            <a:off x="300446" y="253847"/>
            <a:ext cx="10878094" cy="461665"/>
          </a:xfrm>
          <a:prstGeom prst="rect">
            <a:avLst/>
          </a:prstGeom>
          <a:noFill/>
        </p:spPr>
        <p:txBody>
          <a:bodyPr wrap="square" rtlCol="0">
            <a:spAutoFit/>
          </a:bodyPr>
          <a:lstStyle/>
          <a:p>
            <a:r>
              <a:rPr lang="pt" sz="2400" b="1" dirty="0">
                <a:solidFill>
                  <a:schemeClr val="tx1">
                    <a:lumMod val="75000"/>
                    <a:lumOff val="25000"/>
                  </a:schemeClr>
                </a:solidFill>
                <a:latin typeface="Century Gothic" panose="020B0502020202020204" pitchFamily="34" charset="0"/>
              </a:rPr>
              <a:t>MODELO DE ORGANOGRAMA DE PATROCINADOR DE PROJETOS</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GRÁFICO DE ORGANIZAÇÃO DE PATROCINADORES DO PROJETO</a:t>
            </a:r>
            <a:endParaRPr lang="en-US" dirty="0">
              <a:solidFill>
                <a:schemeClr val="bg1"/>
              </a:solidFill>
              <a:latin typeface="Century Gothic" panose="020B0502020202020204" pitchFamily="34" charset="0"/>
              <a:ea typeface="Arial" charset="0"/>
              <a:cs typeface="Arial" charset="0"/>
            </a:endParaRPr>
          </a:p>
        </p:txBody>
      </p:sp>
      <p:sp>
        <p:nvSpPr>
          <p:cNvPr id="8" name="TextBox 7">
            <a:extLst>
              <a:ext uri="{FF2B5EF4-FFF2-40B4-BE49-F238E27FC236}">
                <a16:creationId xmlns:a16="http://schemas.microsoft.com/office/drawing/2014/main" id="{B11B18CE-FA37-104E-9FC4-D5C38722F595}"/>
              </a:ext>
            </a:extLst>
          </p:cNvPr>
          <p:cNvSpPr txBox="1"/>
          <p:nvPr/>
        </p:nvSpPr>
        <p:spPr>
          <a:xfrm>
            <a:off x="300447" y="822794"/>
            <a:ext cx="2242922"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TÍTULO DO PROJETO</a:t>
            </a:r>
          </a:p>
        </p:txBody>
      </p:sp>
      <p:sp>
        <p:nvSpPr>
          <p:cNvPr id="5" name="Rectangle 4">
            <a:extLst>
              <a:ext uri="{FF2B5EF4-FFF2-40B4-BE49-F238E27FC236}">
                <a16:creationId xmlns:a16="http://schemas.microsoft.com/office/drawing/2014/main" id="{C61E34F9-24E8-8F45-8E6D-A4BDA0484245}"/>
              </a:ext>
            </a:extLst>
          </p:cNvPr>
          <p:cNvSpPr/>
          <p:nvPr/>
        </p:nvSpPr>
        <p:spPr>
          <a:xfrm>
            <a:off x="5729939" y="1297159"/>
            <a:ext cx="6017986" cy="1441174"/>
          </a:xfrm>
          <a:prstGeom prst="rect">
            <a:avLst/>
          </a:prstGeom>
          <a:solidFill>
            <a:srgbClr val="FFF2CC"/>
          </a:solidFill>
          <a:ln>
            <a:noFill/>
          </a:ln>
          <a:effectLst>
            <a:outerShdw blurRad="149425" dist="62844" dir="8100000" algn="tr" rotWithShape="0">
              <a:schemeClr val="tx1">
                <a:lumMod val="50000"/>
                <a:lumOff val="50000"/>
                <a:alpha val="85000"/>
              </a:scheme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pt" sz="1600" spc="300" dirty="0">
                <a:solidFill>
                  <a:schemeClr val="tx1">
                    <a:lumMod val="65000"/>
                    <a:lumOff val="35000"/>
                  </a:schemeClr>
                </a:solidFill>
                <a:latin typeface="Century Gothic" panose="020B0502020202020204" pitchFamily="34" charset="0"/>
              </a:rPr>
              <a:t>COMITÊ GESTOR</a:t>
            </a:r>
          </a:p>
        </p:txBody>
      </p:sp>
      <p:sp>
        <p:nvSpPr>
          <p:cNvPr id="16" name="AutoShape 167">
            <a:extLst>
              <a:ext uri="{FF2B5EF4-FFF2-40B4-BE49-F238E27FC236}">
                <a16:creationId xmlns:a16="http://schemas.microsoft.com/office/drawing/2014/main" id="{37D8B3FF-D0A2-D248-AEA6-8256488C432E}"/>
              </a:ext>
            </a:extLst>
          </p:cNvPr>
          <p:cNvSpPr>
            <a:spLocks noChangeArrowheads="1"/>
          </p:cNvSpPr>
          <p:nvPr/>
        </p:nvSpPr>
        <p:spPr bwMode="auto">
          <a:xfrm>
            <a:off x="6028208"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pt"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CEO</a:t>
            </a:r>
            <a:endParaRPr lang="en-US" sz="1600" i="1" dirty="0">
              <a:effectLst/>
              <a:latin typeface="Times New Roman" panose="02020603050405020304" pitchFamily="18" charset="0"/>
              <a:ea typeface="Calibri" panose="020F0502020204030204" pitchFamily="34" charset="0"/>
            </a:endParaRPr>
          </a:p>
        </p:txBody>
      </p:sp>
      <p:sp>
        <p:nvSpPr>
          <p:cNvPr id="21" name="AutoShape 167">
            <a:extLst>
              <a:ext uri="{FF2B5EF4-FFF2-40B4-BE49-F238E27FC236}">
                <a16:creationId xmlns:a16="http://schemas.microsoft.com/office/drawing/2014/main" id="{E2B95551-1433-A445-A210-CE5BEDA1E8BC}"/>
              </a:ext>
            </a:extLst>
          </p:cNvPr>
          <p:cNvSpPr>
            <a:spLocks noChangeArrowheads="1"/>
          </p:cNvSpPr>
          <p:nvPr/>
        </p:nvSpPr>
        <p:spPr bwMode="auto">
          <a:xfrm>
            <a:off x="7925616"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pt"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VP de Marketing</a:t>
            </a:r>
            <a:endParaRPr lang="en-US" sz="1600" i="1" dirty="0">
              <a:effectLst/>
              <a:latin typeface="Times New Roman" panose="02020603050405020304" pitchFamily="18" charset="0"/>
              <a:ea typeface="Calibri" panose="020F0502020204030204" pitchFamily="34" charset="0"/>
            </a:endParaRPr>
          </a:p>
        </p:txBody>
      </p:sp>
      <p:sp>
        <p:nvSpPr>
          <p:cNvPr id="22" name="AutoShape 167">
            <a:extLst>
              <a:ext uri="{FF2B5EF4-FFF2-40B4-BE49-F238E27FC236}">
                <a16:creationId xmlns:a16="http://schemas.microsoft.com/office/drawing/2014/main" id="{C445B077-5CEC-FC41-ABAE-C8842FF71B92}"/>
              </a:ext>
            </a:extLst>
          </p:cNvPr>
          <p:cNvSpPr>
            <a:spLocks noChangeArrowheads="1"/>
          </p:cNvSpPr>
          <p:nvPr/>
        </p:nvSpPr>
        <p:spPr bwMode="auto">
          <a:xfrm>
            <a:off x="9821198" y="1848906"/>
            <a:ext cx="1529152" cy="548640"/>
          </a:xfrm>
          <a:prstGeom prst="roundRect">
            <a:avLst>
              <a:gd name="adj" fmla="val 10168"/>
            </a:avLst>
          </a:prstGeom>
          <a:solidFill>
            <a:srgbClr val="E0EA88"/>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pt"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Chefe de Contabilidade</a:t>
            </a:r>
            <a:endParaRPr lang="en-US" sz="1600" i="1" dirty="0">
              <a:effectLst/>
              <a:latin typeface="Times New Roman" panose="02020603050405020304" pitchFamily="18" charset="0"/>
              <a:ea typeface="Calibri" panose="020F0502020204030204" pitchFamily="34" charset="0"/>
            </a:endParaRPr>
          </a:p>
        </p:txBody>
      </p:sp>
      <p:sp>
        <p:nvSpPr>
          <p:cNvPr id="13" name="Rectangle 12">
            <a:extLst>
              <a:ext uri="{FF2B5EF4-FFF2-40B4-BE49-F238E27FC236}">
                <a16:creationId xmlns:a16="http://schemas.microsoft.com/office/drawing/2014/main" id="{1C804875-300C-0646-9A52-8833B12FEF4F}"/>
              </a:ext>
            </a:extLst>
          </p:cNvPr>
          <p:cNvSpPr/>
          <p:nvPr/>
        </p:nvSpPr>
        <p:spPr>
          <a:xfrm>
            <a:off x="370828" y="1297159"/>
            <a:ext cx="4023360" cy="1441174"/>
          </a:xfrm>
          <a:prstGeom prst="rect">
            <a:avLst/>
          </a:prstGeom>
          <a:solidFill>
            <a:srgbClr val="FFE699"/>
          </a:solidFill>
          <a:ln>
            <a:noFill/>
          </a:ln>
          <a:effectLst>
            <a:outerShdw blurRad="149425" dist="62844" dir="8100000" algn="tr" rotWithShape="0">
              <a:schemeClr val="tx1">
                <a:lumMod val="50000"/>
                <a:lumOff val="50000"/>
                <a:alpha val="85000"/>
              </a:scheme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pt" sz="1600" spc="300" dirty="0">
                <a:solidFill>
                  <a:schemeClr val="tx1">
                    <a:lumMod val="65000"/>
                    <a:lumOff val="35000"/>
                  </a:schemeClr>
                </a:solidFill>
                <a:latin typeface="Century Gothic" panose="020B0502020202020204" pitchFamily="34" charset="0"/>
              </a:rPr>
              <a:t>PATROCINADORES</a:t>
            </a:r>
          </a:p>
        </p:txBody>
      </p:sp>
      <p:sp>
        <p:nvSpPr>
          <p:cNvPr id="23" name="AutoShape 167">
            <a:extLst>
              <a:ext uri="{FF2B5EF4-FFF2-40B4-BE49-F238E27FC236}">
                <a16:creationId xmlns:a16="http://schemas.microsoft.com/office/drawing/2014/main" id="{2D38FACB-8824-F343-A7FD-DAC6D374D4DE}"/>
              </a:ext>
            </a:extLst>
          </p:cNvPr>
          <p:cNvSpPr>
            <a:spLocks noChangeArrowheads="1"/>
          </p:cNvSpPr>
          <p:nvPr/>
        </p:nvSpPr>
        <p:spPr bwMode="auto">
          <a:xfrm>
            <a:off x="638066"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pt"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CEO</a:t>
            </a:r>
            <a:endParaRPr lang="en-US" sz="1600" i="1" dirty="0">
              <a:effectLst/>
              <a:latin typeface="Times New Roman" panose="02020603050405020304" pitchFamily="18" charset="0"/>
              <a:ea typeface="Calibri" panose="020F0502020204030204" pitchFamily="34" charset="0"/>
            </a:endParaRPr>
          </a:p>
        </p:txBody>
      </p:sp>
      <p:sp>
        <p:nvSpPr>
          <p:cNvPr id="24" name="AutoShape 167">
            <a:extLst>
              <a:ext uri="{FF2B5EF4-FFF2-40B4-BE49-F238E27FC236}">
                <a16:creationId xmlns:a16="http://schemas.microsoft.com/office/drawing/2014/main" id="{A322ED25-B13A-474F-AD19-6B19DE2264B1}"/>
              </a:ext>
            </a:extLst>
          </p:cNvPr>
          <p:cNvSpPr>
            <a:spLocks noChangeArrowheads="1"/>
          </p:cNvSpPr>
          <p:nvPr/>
        </p:nvSpPr>
        <p:spPr bwMode="auto">
          <a:xfrm>
            <a:off x="2576147"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pt"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VP de Marketing</a:t>
            </a:r>
            <a:endParaRPr lang="en-US" sz="1600" i="1" dirty="0">
              <a:effectLst/>
              <a:latin typeface="Times New Roman" panose="02020603050405020304" pitchFamily="18" charset="0"/>
              <a:ea typeface="Calibri" panose="020F0502020204030204" pitchFamily="34" charset="0"/>
            </a:endParaRPr>
          </a:p>
        </p:txBody>
      </p:sp>
      <p:sp>
        <p:nvSpPr>
          <p:cNvPr id="25" name="AutoShape 167">
            <a:extLst>
              <a:ext uri="{FF2B5EF4-FFF2-40B4-BE49-F238E27FC236}">
                <a16:creationId xmlns:a16="http://schemas.microsoft.com/office/drawing/2014/main" id="{A85C782B-3985-8445-9FA9-A574141C0CDB}"/>
              </a:ext>
            </a:extLst>
          </p:cNvPr>
          <p:cNvSpPr>
            <a:spLocks noChangeArrowheads="1"/>
          </p:cNvSpPr>
          <p:nvPr/>
        </p:nvSpPr>
        <p:spPr bwMode="auto">
          <a:xfrm>
            <a:off x="1575640" y="3144387"/>
            <a:ext cx="1529152" cy="548640"/>
          </a:xfrm>
          <a:prstGeom prst="roundRect">
            <a:avLst>
              <a:gd name="adj" fmla="val 10168"/>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pt"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Gerente de Projetos</a:t>
            </a:r>
            <a:endParaRPr lang="en-US" sz="1600" i="1" dirty="0">
              <a:effectLst/>
              <a:latin typeface="Times New Roman" panose="02020603050405020304" pitchFamily="18" charset="0"/>
              <a:ea typeface="Calibri" panose="020F0502020204030204" pitchFamily="34" charset="0"/>
            </a:endParaRPr>
          </a:p>
        </p:txBody>
      </p:sp>
      <p:sp>
        <p:nvSpPr>
          <p:cNvPr id="26" name="AutoShape 167">
            <a:extLst>
              <a:ext uri="{FF2B5EF4-FFF2-40B4-BE49-F238E27FC236}">
                <a16:creationId xmlns:a16="http://schemas.microsoft.com/office/drawing/2014/main" id="{BB8E3A41-09C9-F749-8551-02089013B99A}"/>
              </a:ext>
            </a:extLst>
          </p:cNvPr>
          <p:cNvSpPr>
            <a:spLocks noChangeArrowheads="1"/>
          </p:cNvSpPr>
          <p:nvPr/>
        </p:nvSpPr>
        <p:spPr bwMode="auto">
          <a:xfrm>
            <a:off x="657332"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pt"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Diretor de Arte</a:t>
            </a:r>
            <a:endParaRPr lang="en-US" sz="1600" i="1" dirty="0">
              <a:effectLst/>
              <a:latin typeface="Times New Roman" panose="02020603050405020304" pitchFamily="18" charset="0"/>
              <a:ea typeface="Calibri" panose="020F0502020204030204" pitchFamily="34" charset="0"/>
            </a:endParaRPr>
          </a:p>
        </p:txBody>
      </p:sp>
      <p:sp>
        <p:nvSpPr>
          <p:cNvPr id="27" name="AutoShape 167">
            <a:extLst>
              <a:ext uri="{FF2B5EF4-FFF2-40B4-BE49-F238E27FC236}">
                <a16:creationId xmlns:a16="http://schemas.microsoft.com/office/drawing/2014/main" id="{D02F505D-0A68-7E49-B2C8-DD1515AD2DA8}"/>
              </a:ext>
            </a:extLst>
          </p:cNvPr>
          <p:cNvSpPr>
            <a:spLocks noChangeArrowheads="1"/>
          </p:cNvSpPr>
          <p:nvPr/>
        </p:nvSpPr>
        <p:spPr bwMode="auto">
          <a:xfrm>
            <a:off x="657332"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pt"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Designer gráfico</a:t>
            </a:r>
            <a:endParaRPr lang="en-US" sz="1600" i="1" dirty="0">
              <a:effectLst/>
              <a:latin typeface="Times New Roman" panose="02020603050405020304" pitchFamily="18" charset="0"/>
              <a:ea typeface="Calibri" panose="020F0502020204030204" pitchFamily="34" charset="0"/>
            </a:endParaRPr>
          </a:p>
        </p:txBody>
      </p:sp>
      <p:sp>
        <p:nvSpPr>
          <p:cNvPr id="28" name="AutoShape 167">
            <a:extLst>
              <a:ext uri="{FF2B5EF4-FFF2-40B4-BE49-F238E27FC236}">
                <a16:creationId xmlns:a16="http://schemas.microsoft.com/office/drawing/2014/main" id="{935C45D4-3BDE-AF47-90BE-DA68CB4C30D3}"/>
              </a:ext>
            </a:extLst>
          </p:cNvPr>
          <p:cNvSpPr>
            <a:spLocks noChangeArrowheads="1"/>
          </p:cNvSpPr>
          <p:nvPr/>
        </p:nvSpPr>
        <p:spPr bwMode="auto">
          <a:xfrm>
            <a:off x="2554740"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pt"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Copiar chumbo</a:t>
            </a:r>
            <a:endParaRPr lang="en-US" sz="1600" i="1" dirty="0">
              <a:effectLst/>
              <a:latin typeface="Times New Roman" panose="02020603050405020304" pitchFamily="18" charset="0"/>
              <a:ea typeface="Calibri" panose="020F0502020204030204" pitchFamily="34" charset="0"/>
            </a:endParaRPr>
          </a:p>
        </p:txBody>
      </p:sp>
      <p:sp>
        <p:nvSpPr>
          <p:cNvPr id="29" name="AutoShape 167">
            <a:extLst>
              <a:ext uri="{FF2B5EF4-FFF2-40B4-BE49-F238E27FC236}">
                <a16:creationId xmlns:a16="http://schemas.microsoft.com/office/drawing/2014/main" id="{F6A2432C-9766-D142-8B10-01B36C3778F6}"/>
              </a:ext>
            </a:extLst>
          </p:cNvPr>
          <p:cNvSpPr>
            <a:spLocks noChangeArrowheads="1"/>
          </p:cNvSpPr>
          <p:nvPr/>
        </p:nvSpPr>
        <p:spPr bwMode="auto">
          <a:xfrm>
            <a:off x="2554740"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pt"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Redator de cópia</a:t>
            </a:r>
            <a:endParaRPr lang="en-US" sz="1600" i="1" dirty="0">
              <a:effectLst/>
              <a:latin typeface="Times New Roman" panose="02020603050405020304" pitchFamily="18" charset="0"/>
              <a:ea typeface="Calibri" panose="020F0502020204030204" pitchFamily="34" charset="0"/>
            </a:endParaRPr>
          </a:p>
        </p:txBody>
      </p:sp>
      <p:sp>
        <p:nvSpPr>
          <p:cNvPr id="30" name="AutoShape 167">
            <a:extLst>
              <a:ext uri="{FF2B5EF4-FFF2-40B4-BE49-F238E27FC236}">
                <a16:creationId xmlns:a16="http://schemas.microsoft.com/office/drawing/2014/main" id="{9EDA4D2B-C60B-C14E-90D7-98EC4D3D42FD}"/>
              </a:ext>
            </a:extLst>
          </p:cNvPr>
          <p:cNvSpPr>
            <a:spLocks noChangeArrowheads="1"/>
          </p:cNvSpPr>
          <p:nvPr/>
        </p:nvSpPr>
        <p:spPr bwMode="auto">
          <a:xfrm>
            <a:off x="4450322"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pt"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Revelador</a:t>
            </a:r>
            <a:endParaRPr lang="en-US" sz="1600" i="1" dirty="0">
              <a:effectLst/>
              <a:latin typeface="Times New Roman" panose="02020603050405020304" pitchFamily="18" charset="0"/>
              <a:ea typeface="Calibri" panose="020F0502020204030204" pitchFamily="34" charset="0"/>
            </a:endParaRPr>
          </a:p>
        </p:txBody>
      </p:sp>
      <p:sp>
        <p:nvSpPr>
          <p:cNvPr id="31" name="AutoShape 167">
            <a:extLst>
              <a:ext uri="{FF2B5EF4-FFF2-40B4-BE49-F238E27FC236}">
                <a16:creationId xmlns:a16="http://schemas.microsoft.com/office/drawing/2014/main" id="{65F2CAA5-EE03-8548-8614-0CFB788C6223}"/>
              </a:ext>
            </a:extLst>
          </p:cNvPr>
          <p:cNvSpPr>
            <a:spLocks noChangeArrowheads="1"/>
          </p:cNvSpPr>
          <p:nvPr/>
        </p:nvSpPr>
        <p:spPr bwMode="auto">
          <a:xfrm>
            <a:off x="4450322"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pt"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Suporte técnico</a:t>
            </a:r>
            <a:endParaRPr lang="en-US" sz="1600" i="1" dirty="0">
              <a:effectLst/>
              <a:latin typeface="Times New Roman" panose="02020603050405020304" pitchFamily="18" charset="0"/>
              <a:ea typeface="Calibri" panose="020F0502020204030204" pitchFamily="34" charset="0"/>
            </a:endParaRPr>
          </a:p>
        </p:txBody>
      </p:sp>
      <p:sp>
        <p:nvSpPr>
          <p:cNvPr id="32" name="AutoShape 167">
            <a:extLst>
              <a:ext uri="{FF2B5EF4-FFF2-40B4-BE49-F238E27FC236}">
                <a16:creationId xmlns:a16="http://schemas.microsoft.com/office/drawing/2014/main" id="{B389526A-0EB9-E341-9E3F-7DD312DFC74E}"/>
              </a:ext>
            </a:extLst>
          </p:cNvPr>
          <p:cNvSpPr>
            <a:spLocks noChangeArrowheads="1"/>
          </p:cNvSpPr>
          <p:nvPr/>
        </p:nvSpPr>
        <p:spPr bwMode="auto">
          <a:xfrm>
            <a:off x="6347730"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pt"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Liderança de Marketing</a:t>
            </a:r>
            <a:endParaRPr lang="en-US" sz="1600" i="1" dirty="0">
              <a:effectLst/>
              <a:latin typeface="Times New Roman" panose="02020603050405020304" pitchFamily="18" charset="0"/>
              <a:ea typeface="Calibri" panose="020F0502020204030204" pitchFamily="34" charset="0"/>
            </a:endParaRPr>
          </a:p>
        </p:txBody>
      </p:sp>
      <p:sp>
        <p:nvSpPr>
          <p:cNvPr id="37" name="AutoShape 167">
            <a:extLst>
              <a:ext uri="{FF2B5EF4-FFF2-40B4-BE49-F238E27FC236}">
                <a16:creationId xmlns:a16="http://schemas.microsoft.com/office/drawing/2014/main" id="{D3A7FD90-F507-2D40-8551-D94E49C7FC68}"/>
              </a:ext>
            </a:extLst>
          </p:cNvPr>
          <p:cNvSpPr>
            <a:spLocks noChangeArrowheads="1"/>
          </p:cNvSpPr>
          <p:nvPr/>
        </p:nvSpPr>
        <p:spPr bwMode="auto">
          <a:xfrm>
            <a:off x="6347730"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pt"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Operações de Marketing</a:t>
            </a:r>
            <a:endParaRPr lang="en-US" sz="1600" i="1" dirty="0">
              <a:effectLst/>
              <a:latin typeface="Times New Roman" panose="02020603050405020304" pitchFamily="18" charset="0"/>
              <a:ea typeface="Calibri" panose="020F0502020204030204" pitchFamily="34" charset="0"/>
            </a:endParaRPr>
          </a:p>
        </p:txBody>
      </p:sp>
      <p:sp>
        <p:nvSpPr>
          <p:cNvPr id="38" name="AutoShape 167">
            <a:extLst>
              <a:ext uri="{FF2B5EF4-FFF2-40B4-BE49-F238E27FC236}">
                <a16:creationId xmlns:a16="http://schemas.microsoft.com/office/drawing/2014/main" id="{70461A0C-036F-4D4E-A08A-4121C821255D}"/>
              </a:ext>
            </a:extLst>
          </p:cNvPr>
          <p:cNvSpPr>
            <a:spLocks noChangeArrowheads="1"/>
          </p:cNvSpPr>
          <p:nvPr/>
        </p:nvSpPr>
        <p:spPr bwMode="auto">
          <a:xfrm>
            <a:off x="8249046"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pt"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Estrategista Criativo</a:t>
            </a:r>
            <a:endParaRPr lang="en-US" sz="1600" i="1" dirty="0">
              <a:effectLst/>
              <a:latin typeface="Times New Roman" panose="02020603050405020304" pitchFamily="18" charset="0"/>
              <a:ea typeface="Calibri" panose="020F0502020204030204" pitchFamily="34" charset="0"/>
            </a:endParaRPr>
          </a:p>
        </p:txBody>
      </p:sp>
      <p:sp>
        <p:nvSpPr>
          <p:cNvPr id="42" name="AutoShape 167">
            <a:extLst>
              <a:ext uri="{FF2B5EF4-FFF2-40B4-BE49-F238E27FC236}">
                <a16:creationId xmlns:a16="http://schemas.microsoft.com/office/drawing/2014/main" id="{DA4FDD27-46A8-124C-A47E-703965DA0E8B}"/>
              </a:ext>
            </a:extLst>
          </p:cNvPr>
          <p:cNvSpPr>
            <a:spLocks noChangeArrowheads="1"/>
          </p:cNvSpPr>
          <p:nvPr/>
        </p:nvSpPr>
        <p:spPr bwMode="auto">
          <a:xfrm>
            <a:off x="3526032" y="3144387"/>
            <a:ext cx="1529152" cy="548640"/>
          </a:xfrm>
          <a:prstGeom prst="rect">
            <a:avLst/>
          </a:prstGeom>
          <a:solidFill>
            <a:srgbClr val="E9CF9C"/>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pt"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Produção</a:t>
            </a:r>
            <a:endParaRPr lang="en-US" sz="1600" i="1" dirty="0">
              <a:effectLst/>
              <a:latin typeface="Times New Roman" panose="02020603050405020304" pitchFamily="18" charset="0"/>
              <a:ea typeface="Calibri" panose="020F0502020204030204" pitchFamily="34" charset="0"/>
            </a:endParaRPr>
          </a:p>
        </p:txBody>
      </p:sp>
      <p:sp>
        <p:nvSpPr>
          <p:cNvPr id="43" name="AutoShape 167">
            <a:extLst>
              <a:ext uri="{FF2B5EF4-FFF2-40B4-BE49-F238E27FC236}">
                <a16:creationId xmlns:a16="http://schemas.microsoft.com/office/drawing/2014/main" id="{F3DBE90E-4101-CF46-A44F-D92957971050}"/>
              </a:ext>
            </a:extLst>
          </p:cNvPr>
          <p:cNvSpPr>
            <a:spLocks noChangeArrowheads="1"/>
          </p:cNvSpPr>
          <p:nvPr/>
        </p:nvSpPr>
        <p:spPr bwMode="auto">
          <a:xfrm>
            <a:off x="5452759" y="3144387"/>
            <a:ext cx="1529152" cy="548640"/>
          </a:xfrm>
          <a:prstGeom prst="rect">
            <a:avLst/>
          </a:prstGeom>
          <a:solidFill>
            <a:schemeClr val="accent2">
              <a:lumMod val="60000"/>
              <a:lumOff val="4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pt"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Site / Operações comerciais</a:t>
            </a:r>
            <a:endParaRPr lang="en-US" sz="1600" i="1"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Forma&#10;&#10;Descrição gerada automaticamente">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18" name="Rectangle 17">
            <a:extLst>
              <a:ext uri="{FF2B5EF4-FFF2-40B4-BE49-F238E27FC236}">
                <a16:creationId xmlns:a16="http://schemas.microsoft.com/office/drawing/2014/main" id="{0EA9CFC8-3C8C-C243-B8E2-73AC6CD083D5}"/>
              </a:ext>
            </a:extLst>
          </p:cNvPr>
          <p:cNvSpPr/>
          <p:nvPr/>
        </p:nvSpPr>
        <p:spPr>
          <a:xfrm>
            <a:off x="365025" y="1297159"/>
            <a:ext cx="4023360" cy="1441174"/>
          </a:xfrm>
          <a:prstGeom prst="rect">
            <a:avLst/>
          </a:prstGeom>
          <a:solidFill>
            <a:srgbClr val="FFE699"/>
          </a:solidFill>
          <a:ln>
            <a:noFill/>
          </a:ln>
          <a:effectLst>
            <a:outerShdw blurRad="149425" dist="62844" dir="8100000" algn="tr" rotWithShape="0">
              <a:schemeClr val="tx1">
                <a:lumMod val="50000"/>
                <a:lumOff val="50000"/>
                <a:alpha val="85000"/>
              </a:scheme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pt" sz="1600" spc="300" dirty="0">
                <a:solidFill>
                  <a:schemeClr val="tx1">
                    <a:lumMod val="65000"/>
                    <a:lumOff val="35000"/>
                  </a:schemeClr>
                </a:solidFill>
                <a:latin typeface="Century Gothic" panose="020B0502020202020204" pitchFamily="34" charset="0"/>
              </a:rPr>
              <a:t>PATROCINADORES</a:t>
            </a:r>
          </a:p>
        </p:txBody>
      </p:sp>
      <p:sp>
        <p:nvSpPr>
          <p:cNvPr id="17" name="Rectangle 16">
            <a:extLst>
              <a:ext uri="{FF2B5EF4-FFF2-40B4-BE49-F238E27FC236}">
                <a16:creationId xmlns:a16="http://schemas.microsoft.com/office/drawing/2014/main" id="{82CEAD3C-80C3-7343-89B7-89B9A1D3DFCC}"/>
              </a:ext>
            </a:extLst>
          </p:cNvPr>
          <p:cNvSpPr/>
          <p:nvPr/>
        </p:nvSpPr>
        <p:spPr>
          <a:xfrm>
            <a:off x="5801663" y="1297159"/>
            <a:ext cx="6017986" cy="1441174"/>
          </a:xfrm>
          <a:prstGeom prst="rect">
            <a:avLst/>
          </a:prstGeom>
          <a:solidFill>
            <a:srgbClr val="FFF2CC"/>
          </a:solidFill>
          <a:ln>
            <a:noFill/>
          </a:ln>
          <a:effectLst>
            <a:outerShdw blurRad="149425" dist="62844" dir="8100000" algn="tr" rotWithShape="0">
              <a:schemeClr val="tx1">
                <a:lumMod val="50000"/>
                <a:lumOff val="50000"/>
                <a:alpha val="85000"/>
              </a:scheme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pt" sz="1600" spc="300" dirty="0">
                <a:solidFill>
                  <a:schemeClr val="tx1">
                    <a:lumMod val="65000"/>
                    <a:lumOff val="35000"/>
                  </a:schemeClr>
                </a:solidFill>
                <a:latin typeface="Century Gothic" panose="020B0502020202020204" pitchFamily="34" charset="0"/>
              </a:rPr>
              <a:t>COMITÊ GESTOR</a:t>
            </a: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945245" y="6477000"/>
            <a:ext cx="7801995"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GRÁFICO DE ORGANIZAÇÃO DE PATROCINADORES DO PROJETO |   ELEMENTOS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504759" cy="584775"/>
          </a:xfrm>
          <a:prstGeom prst="rect">
            <a:avLst/>
          </a:prstGeom>
          <a:noFill/>
        </p:spPr>
        <p:txBody>
          <a:bodyPr wrap="none" rtlCol="0">
            <a:spAutoFit/>
          </a:bodyPr>
          <a:lstStyle/>
          <a:p>
            <a:r>
              <a:rPr lang="pt" sz="3200" dirty="0">
                <a:solidFill>
                  <a:schemeClr val="tx1">
                    <a:lumMod val="65000"/>
                    <a:lumOff val="35000"/>
                  </a:schemeClr>
                </a:solidFill>
                <a:latin typeface="Century Gothic" panose="020B0502020202020204" pitchFamily="34" charset="0"/>
              </a:rPr>
              <a:t>COPIAR + COLAR ÍCONES</a:t>
            </a:r>
          </a:p>
        </p:txBody>
      </p:sp>
      <p:cxnSp>
        <p:nvCxnSpPr>
          <p:cNvPr id="8" name="Straight Connector 7">
            <a:extLst>
              <a:ext uri="{FF2B5EF4-FFF2-40B4-BE49-F238E27FC236}">
                <a16:creationId xmlns:a16="http://schemas.microsoft.com/office/drawing/2014/main" id="{ED98FECD-3130-0E4D-8CA6-F18A721B6691}"/>
              </a:ext>
            </a:extLst>
          </p:cNvPr>
          <p:cNvCxnSpPr>
            <a:cxnSpLocks/>
          </p:cNvCxnSpPr>
          <p:nvPr/>
        </p:nvCxnSpPr>
        <p:spPr>
          <a:xfrm>
            <a:off x="2374900" y="3429000"/>
            <a:ext cx="0" cy="50800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3CE09008-4378-6445-956D-43227501BE67}"/>
              </a:ext>
            </a:extLst>
          </p:cNvPr>
          <p:cNvCxnSpPr>
            <a:cxnSpLocks/>
          </p:cNvCxnSpPr>
          <p:nvPr/>
        </p:nvCxnSpPr>
        <p:spPr>
          <a:xfrm>
            <a:off x="1435100"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65CBA7C-0744-AB46-875A-C9AA23BBF3A1}"/>
              </a:ext>
            </a:extLst>
          </p:cNvPr>
          <p:cNvCxnSpPr>
            <a:cxnSpLocks/>
          </p:cNvCxnSpPr>
          <p:nvPr/>
        </p:nvCxnSpPr>
        <p:spPr>
          <a:xfrm>
            <a:off x="3340723"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BD66A72-8411-004F-9B6C-6A2CF3A6DA8A}"/>
              </a:ext>
            </a:extLst>
          </p:cNvPr>
          <p:cNvCxnSpPr>
            <a:cxnSpLocks/>
          </p:cNvCxnSpPr>
          <p:nvPr/>
        </p:nvCxnSpPr>
        <p:spPr>
          <a:xfrm>
            <a:off x="5246346"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E20B726-0853-244A-8C59-EF1E803D8B90}"/>
              </a:ext>
            </a:extLst>
          </p:cNvPr>
          <p:cNvCxnSpPr>
            <a:cxnSpLocks/>
          </p:cNvCxnSpPr>
          <p:nvPr/>
        </p:nvCxnSpPr>
        <p:spPr>
          <a:xfrm>
            <a:off x="7151968"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1D64852-464D-184F-AF01-DDF2E495D3A1}"/>
              </a:ext>
            </a:extLst>
          </p:cNvPr>
          <p:cNvCxnSpPr>
            <a:cxnSpLocks/>
          </p:cNvCxnSpPr>
          <p:nvPr/>
        </p:nvCxnSpPr>
        <p:spPr>
          <a:xfrm>
            <a:off x="9057590" y="3932585"/>
            <a:ext cx="0" cy="550515"/>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06E5F50-F4C3-8C40-B79C-6A9E437D9053}"/>
              </a:ext>
            </a:extLst>
          </p:cNvPr>
          <p:cNvCxnSpPr/>
          <p:nvPr/>
        </p:nvCxnSpPr>
        <p:spPr>
          <a:xfrm>
            <a:off x="1422400" y="3937000"/>
            <a:ext cx="7635240"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396FE94-7F81-CA47-A9A7-497C673E40AC}"/>
              </a:ext>
            </a:extLst>
          </p:cNvPr>
          <p:cNvCxnSpPr>
            <a:cxnSpLocks/>
          </p:cNvCxnSpPr>
          <p:nvPr/>
        </p:nvCxnSpPr>
        <p:spPr>
          <a:xfrm>
            <a:off x="2366368" y="3441700"/>
            <a:ext cx="3850967"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9" name="AutoShape 167">
            <a:extLst>
              <a:ext uri="{FF2B5EF4-FFF2-40B4-BE49-F238E27FC236}">
                <a16:creationId xmlns:a16="http://schemas.microsoft.com/office/drawing/2014/main" id="{964CB559-2D6A-AD4B-9AF6-A03F73FABA38}"/>
              </a:ext>
            </a:extLst>
          </p:cNvPr>
          <p:cNvSpPr>
            <a:spLocks noChangeArrowheads="1"/>
          </p:cNvSpPr>
          <p:nvPr/>
        </p:nvSpPr>
        <p:spPr bwMode="auto">
          <a:xfrm>
            <a:off x="6099932"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pt"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Título / Papel</a:t>
            </a:r>
            <a:endParaRPr lang="en-US" sz="1600" i="1" dirty="0">
              <a:effectLst/>
              <a:latin typeface="Times New Roman" panose="02020603050405020304" pitchFamily="18" charset="0"/>
              <a:ea typeface="Calibri" panose="020F0502020204030204" pitchFamily="34" charset="0"/>
            </a:endParaRPr>
          </a:p>
        </p:txBody>
      </p:sp>
      <p:sp>
        <p:nvSpPr>
          <p:cNvPr id="20" name="AutoShape 167">
            <a:extLst>
              <a:ext uri="{FF2B5EF4-FFF2-40B4-BE49-F238E27FC236}">
                <a16:creationId xmlns:a16="http://schemas.microsoft.com/office/drawing/2014/main" id="{843EAE95-EF78-784B-B762-4846D27F99FF}"/>
              </a:ext>
            </a:extLst>
          </p:cNvPr>
          <p:cNvSpPr>
            <a:spLocks noChangeArrowheads="1"/>
          </p:cNvSpPr>
          <p:nvPr/>
        </p:nvSpPr>
        <p:spPr bwMode="auto">
          <a:xfrm>
            <a:off x="7997340"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algn="ctr"/>
            <a:r>
              <a:rPr lang="pt"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Título / Papel</a:t>
            </a:r>
            <a:endParaRPr lang="en-US" sz="1600" i="1" dirty="0">
              <a:latin typeface="Times New Roman" panose="02020603050405020304" pitchFamily="18" charset="0"/>
              <a:ea typeface="Calibri" panose="020F0502020204030204" pitchFamily="34" charset="0"/>
            </a:endParaRPr>
          </a:p>
        </p:txBody>
      </p:sp>
      <p:sp>
        <p:nvSpPr>
          <p:cNvPr id="21" name="AutoShape 167">
            <a:extLst>
              <a:ext uri="{FF2B5EF4-FFF2-40B4-BE49-F238E27FC236}">
                <a16:creationId xmlns:a16="http://schemas.microsoft.com/office/drawing/2014/main" id="{DAB09B56-62C3-2443-919D-3FAC9FEEFEF6}"/>
              </a:ext>
            </a:extLst>
          </p:cNvPr>
          <p:cNvSpPr>
            <a:spLocks noChangeArrowheads="1"/>
          </p:cNvSpPr>
          <p:nvPr/>
        </p:nvSpPr>
        <p:spPr bwMode="auto">
          <a:xfrm>
            <a:off x="9892922" y="1848906"/>
            <a:ext cx="1529152" cy="548640"/>
          </a:xfrm>
          <a:prstGeom prst="roundRect">
            <a:avLst>
              <a:gd name="adj" fmla="val 10168"/>
            </a:avLst>
          </a:prstGeom>
          <a:solidFill>
            <a:srgbClr val="E0EA88"/>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algn="ctr"/>
            <a:r>
              <a:rPr lang="pt"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Título / Papel</a:t>
            </a:r>
            <a:endParaRPr lang="en-US" sz="1600" i="1" dirty="0">
              <a:latin typeface="Times New Roman" panose="02020603050405020304" pitchFamily="18" charset="0"/>
              <a:ea typeface="Calibri" panose="020F0502020204030204" pitchFamily="34" charset="0"/>
            </a:endParaRPr>
          </a:p>
        </p:txBody>
      </p:sp>
      <p:sp>
        <p:nvSpPr>
          <p:cNvPr id="22" name="AutoShape 167">
            <a:extLst>
              <a:ext uri="{FF2B5EF4-FFF2-40B4-BE49-F238E27FC236}">
                <a16:creationId xmlns:a16="http://schemas.microsoft.com/office/drawing/2014/main" id="{62F2172E-651F-8B48-AA47-1890C6A8DC7F}"/>
              </a:ext>
            </a:extLst>
          </p:cNvPr>
          <p:cNvSpPr>
            <a:spLocks noChangeArrowheads="1"/>
          </p:cNvSpPr>
          <p:nvPr/>
        </p:nvSpPr>
        <p:spPr bwMode="auto">
          <a:xfrm>
            <a:off x="632263"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algn="ctr"/>
            <a:r>
              <a:rPr lang="pt"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Título / Papel</a:t>
            </a:r>
            <a:endParaRPr lang="en-US" sz="1600" i="1" dirty="0">
              <a:latin typeface="Times New Roman" panose="02020603050405020304" pitchFamily="18" charset="0"/>
              <a:ea typeface="Calibri" panose="020F0502020204030204" pitchFamily="34" charset="0"/>
            </a:endParaRPr>
          </a:p>
        </p:txBody>
      </p:sp>
      <p:sp>
        <p:nvSpPr>
          <p:cNvPr id="23" name="AutoShape 167">
            <a:extLst>
              <a:ext uri="{FF2B5EF4-FFF2-40B4-BE49-F238E27FC236}">
                <a16:creationId xmlns:a16="http://schemas.microsoft.com/office/drawing/2014/main" id="{2B010948-8D16-F14C-ADEF-6C3A421D3E8E}"/>
              </a:ext>
            </a:extLst>
          </p:cNvPr>
          <p:cNvSpPr>
            <a:spLocks noChangeArrowheads="1"/>
          </p:cNvSpPr>
          <p:nvPr/>
        </p:nvSpPr>
        <p:spPr bwMode="auto">
          <a:xfrm>
            <a:off x="2570344"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algn="ctr"/>
            <a:r>
              <a:rPr lang="pt"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Título / Papel</a:t>
            </a:r>
            <a:endParaRPr lang="en-US" sz="1600" i="1" dirty="0">
              <a:latin typeface="Times New Roman" panose="02020603050405020304" pitchFamily="18" charset="0"/>
              <a:ea typeface="Calibri" panose="020F0502020204030204" pitchFamily="34" charset="0"/>
            </a:endParaRPr>
          </a:p>
        </p:txBody>
      </p:sp>
      <p:sp>
        <p:nvSpPr>
          <p:cNvPr id="24" name="AutoShape 167">
            <a:extLst>
              <a:ext uri="{FF2B5EF4-FFF2-40B4-BE49-F238E27FC236}">
                <a16:creationId xmlns:a16="http://schemas.microsoft.com/office/drawing/2014/main" id="{C29C0BDE-AE8E-EC44-B21A-19262B86514F}"/>
              </a:ext>
            </a:extLst>
          </p:cNvPr>
          <p:cNvSpPr>
            <a:spLocks noChangeArrowheads="1"/>
          </p:cNvSpPr>
          <p:nvPr/>
        </p:nvSpPr>
        <p:spPr bwMode="auto">
          <a:xfrm>
            <a:off x="1575640" y="3144387"/>
            <a:ext cx="1529152" cy="548640"/>
          </a:xfrm>
          <a:prstGeom prst="roundRect">
            <a:avLst>
              <a:gd name="adj" fmla="val 10168"/>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algn="ctr"/>
            <a:r>
              <a:rPr lang="pt"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Título / Papel</a:t>
            </a:r>
            <a:endParaRPr lang="en-US" sz="1600" i="1" dirty="0">
              <a:latin typeface="Times New Roman" panose="02020603050405020304" pitchFamily="18" charset="0"/>
              <a:ea typeface="Calibri" panose="020F0502020204030204" pitchFamily="34" charset="0"/>
            </a:endParaRPr>
          </a:p>
        </p:txBody>
      </p:sp>
      <p:sp>
        <p:nvSpPr>
          <p:cNvPr id="25" name="AutoShape 167">
            <a:extLst>
              <a:ext uri="{FF2B5EF4-FFF2-40B4-BE49-F238E27FC236}">
                <a16:creationId xmlns:a16="http://schemas.microsoft.com/office/drawing/2014/main" id="{9A32D4E5-0288-864C-B1C3-5CEAE0D8DCCB}"/>
              </a:ext>
            </a:extLst>
          </p:cNvPr>
          <p:cNvSpPr>
            <a:spLocks noChangeArrowheads="1"/>
          </p:cNvSpPr>
          <p:nvPr/>
        </p:nvSpPr>
        <p:spPr bwMode="auto">
          <a:xfrm>
            <a:off x="657332"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algn="ctr"/>
            <a:r>
              <a:rPr lang="pt"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Título / Papel</a:t>
            </a:r>
            <a:endParaRPr lang="en-US" sz="1600" i="1" dirty="0">
              <a:latin typeface="Times New Roman" panose="02020603050405020304" pitchFamily="18" charset="0"/>
              <a:ea typeface="Calibri" panose="020F0502020204030204" pitchFamily="34" charset="0"/>
            </a:endParaRPr>
          </a:p>
        </p:txBody>
      </p:sp>
      <p:sp>
        <p:nvSpPr>
          <p:cNvPr id="26" name="AutoShape 167">
            <a:extLst>
              <a:ext uri="{FF2B5EF4-FFF2-40B4-BE49-F238E27FC236}">
                <a16:creationId xmlns:a16="http://schemas.microsoft.com/office/drawing/2014/main" id="{CCBCA837-E64A-1345-A5DC-F6F28B7A708A}"/>
              </a:ext>
            </a:extLst>
          </p:cNvPr>
          <p:cNvSpPr>
            <a:spLocks noChangeArrowheads="1"/>
          </p:cNvSpPr>
          <p:nvPr/>
        </p:nvSpPr>
        <p:spPr bwMode="auto">
          <a:xfrm>
            <a:off x="657332"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algn="ctr"/>
            <a:r>
              <a:rPr lang="pt"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Título / Papel</a:t>
            </a:r>
            <a:endParaRPr lang="en-US" sz="1600" i="1" dirty="0">
              <a:latin typeface="Times New Roman" panose="02020603050405020304" pitchFamily="18" charset="0"/>
              <a:ea typeface="Calibri" panose="020F0502020204030204" pitchFamily="34" charset="0"/>
            </a:endParaRPr>
          </a:p>
        </p:txBody>
      </p:sp>
      <p:sp>
        <p:nvSpPr>
          <p:cNvPr id="27" name="AutoShape 167">
            <a:extLst>
              <a:ext uri="{FF2B5EF4-FFF2-40B4-BE49-F238E27FC236}">
                <a16:creationId xmlns:a16="http://schemas.microsoft.com/office/drawing/2014/main" id="{DA1E84FB-E16E-0C4D-BA9D-CA02C7247EE5}"/>
              </a:ext>
            </a:extLst>
          </p:cNvPr>
          <p:cNvSpPr>
            <a:spLocks noChangeArrowheads="1"/>
          </p:cNvSpPr>
          <p:nvPr/>
        </p:nvSpPr>
        <p:spPr bwMode="auto">
          <a:xfrm>
            <a:off x="2554740"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algn="ctr"/>
            <a:r>
              <a:rPr lang="pt"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Título / Papel</a:t>
            </a:r>
            <a:endParaRPr lang="en-US" sz="1600" i="1" dirty="0">
              <a:latin typeface="Times New Roman" panose="02020603050405020304" pitchFamily="18" charset="0"/>
              <a:ea typeface="Calibri" panose="020F0502020204030204" pitchFamily="34" charset="0"/>
            </a:endParaRPr>
          </a:p>
        </p:txBody>
      </p:sp>
      <p:sp>
        <p:nvSpPr>
          <p:cNvPr id="28" name="AutoShape 167">
            <a:extLst>
              <a:ext uri="{FF2B5EF4-FFF2-40B4-BE49-F238E27FC236}">
                <a16:creationId xmlns:a16="http://schemas.microsoft.com/office/drawing/2014/main" id="{C6EB2CEC-2590-5148-9219-326F37D83025}"/>
              </a:ext>
            </a:extLst>
          </p:cNvPr>
          <p:cNvSpPr>
            <a:spLocks noChangeArrowheads="1"/>
          </p:cNvSpPr>
          <p:nvPr/>
        </p:nvSpPr>
        <p:spPr bwMode="auto">
          <a:xfrm>
            <a:off x="2554740"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algn="ctr"/>
            <a:r>
              <a:rPr lang="pt"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Título / Papel</a:t>
            </a:r>
            <a:endParaRPr lang="en-US" sz="1600" i="1" dirty="0">
              <a:latin typeface="Times New Roman" panose="02020603050405020304" pitchFamily="18" charset="0"/>
              <a:ea typeface="Calibri" panose="020F0502020204030204" pitchFamily="34" charset="0"/>
            </a:endParaRPr>
          </a:p>
        </p:txBody>
      </p:sp>
      <p:sp>
        <p:nvSpPr>
          <p:cNvPr id="29" name="AutoShape 167">
            <a:extLst>
              <a:ext uri="{FF2B5EF4-FFF2-40B4-BE49-F238E27FC236}">
                <a16:creationId xmlns:a16="http://schemas.microsoft.com/office/drawing/2014/main" id="{9F4BEBCD-F527-D946-9B33-ADD3F1C1445B}"/>
              </a:ext>
            </a:extLst>
          </p:cNvPr>
          <p:cNvSpPr>
            <a:spLocks noChangeArrowheads="1"/>
          </p:cNvSpPr>
          <p:nvPr/>
        </p:nvSpPr>
        <p:spPr bwMode="auto">
          <a:xfrm>
            <a:off x="4450322"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algn="ctr"/>
            <a:r>
              <a:rPr lang="pt"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Título / Papel</a:t>
            </a:r>
            <a:endParaRPr lang="en-US" sz="1600" i="1" dirty="0">
              <a:latin typeface="Times New Roman" panose="02020603050405020304" pitchFamily="18" charset="0"/>
              <a:ea typeface="Calibri" panose="020F0502020204030204" pitchFamily="34" charset="0"/>
            </a:endParaRPr>
          </a:p>
        </p:txBody>
      </p:sp>
      <p:sp>
        <p:nvSpPr>
          <p:cNvPr id="30" name="AutoShape 167">
            <a:extLst>
              <a:ext uri="{FF2B5EF4-FFF2-40B4-BE49-F238E27FC236}">
                <a16:creationId xmlns:a16="http://schemas.microsoft.com/office/drawing/2014/main" id="{F23EA8B3-BB67-5D4C-B9ED-8EFF3658B71D}"/>
              </a:ext>
            </a:extLst>
          </p:cNvPr>
          <p:cNvSpPr>
            <a:spLocks noChangeArrowheads="1"/>
          </p:cNvSpPr>
          <p:nvPr/>
        </p:nvSpPr>
        <p:spPr bwMode="auto">
          <a:xfrm>
            <a:off x="4450322"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algn="ctr"/>
            <a:r>
              <a:rPr lang="pt"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Título / Papel</a:t>
            </a:r>
            <a:endParaRPr lang="en-US" sz="1600" i="1" dirty="0">
              <a:latin typeface="Times New Roman" panose="02020603050405020304" pitchFamily="18" charset="0"/>
              <a:ea typeface="Calibri" panose="020F0502020204030204" pitchFamily="34" charset="0"/>
            </a:endParaRPr>
          </a:p>
        </p:txBody>
      </p:sp>
      <p:sp>
        <p:nvSpPr>
          <p:cNvPr id="31" name="AutoShape 167">
            <a:extLst>
              <a:ext uri="{FF2B5EF4-FFF2-40B4-BE49-F238E27FC236}">
                <a16:creationId xmlns:a16="http://schemas.microsoft.com/office/drawing/2014/main" id="{3FB9526C-E40E-5946-9A70-A66D22BA9185}"/>
              </a:ext>
            </a:extLst>
          </p:cNvPr>
          <p:cNvSpPr>
            <a:spLocks noChangeArrowheads="1"/>
          </p:cNvSpPr>
          <p:nvPr/>
        </p:nvSpPr>
        <p:spPr bwMode="auto">
          <a:xfrm>
            <a:off x="6347730"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algn="ctr"/>
            <a:r>
              <a:rPr lang="pt"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Título / Papel</a:t>
            </a:r>
            <a:endParaRPr lang="en-US" sz="1600" i="1" dirty="0">
              <a:latin typeface="Times New Roman" panose="02020603050405020304" pitchFamily="18" charset="0"/>
              <a:ea typeface="Calibri" panose="020F0502020204030204" pitchFamily="34" charset="0"/>
            </a:endParaRPr>
          </a:p>
        </p:txBody>
      </p:sp>
      <p:sp>
        <p:nvSpPr>
          <p:cNvPr id="32" name="AutoShape 167">
            <a:extLst>
              <a:ext uri="{FF2B5EF4-FFF2-40B4-BE49-F238E27FC236}">
                <a16:creationId xmlns:a16="http://schemas.microsoft.com/office/drawing/2014/main" id="{323B4C44-18C3-654B-A196-8EBB220751EE}"/>
              </a:ext>
            </a:extLst>
          </p:cNvPr>
          <p:cNvSpPr>
            <a:spLocks noChangeArrowheads="1"/>
          </p:cNvSpPr>
          <p:nvPr/>
        </p:nvSpPr>
        <p:spPr bwMode="auto">
          <a:xfrm>
            <a:off x="6347730"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algn="ctr"/>
            <a:r>
              <a:rPr lang="pt"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Título / Papel</a:t>
            </a:r>
            <a:endParaRPr lang="en-US" sz="1600" i="1" dirty="0">
              <a:latin typeface="Times New Roman" panose="02020603050405020304" pitchFamily="18" charset="0"/>
              <a:ea typeface="Calibri" panose="020F0502020204030204" pitchFamily="34" charset="0"/>
            </a:endParaRPr>
          </a:p>
        </p:txBody>
      </p:sp>
      <p:sp>
        <p:nvSpPr>
          <p:cNvPr id="33" name="AutoShape 167">
            <a:extLst>
              <a:ext uri="{FF2B5EF4-FFF2-40B4-BE49-F238E27FC236}">
                <a16:creationId xmlns:a16="http://schemas.microsoft.com/office/drawing/2014/main" id="{CE588850-E625-F94D-993E-20E2074AFE25}"/>
              </a:ext>
            </a:extLst>
          </p:cNvPr>
          <p:cNvSpPr>
            <a:spLocks noChangeArrowheads="1"/>
          </p:cNvSpPr>
          <p:nvPr/>
        </p:nvSpPr>
        <p:spPr bwMode="auto">
          <a:xfrm>
            <a:off x="8249046"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algn="ctr"/>
            <a:r>
              <a:rPr lang="pt"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Título / Papel</a:t>
            </a:r>
            <a:endParaRPr lang="en-US" sz="1600" i="1" dirty="0">
              <a:latin typeface="Times New Roman" panose="02020603050405020304" pitchFamily="18" charset="0"/>
              <a:ea typeface="Calibri" panose="020F0502020204030204" pitchFamily="34" charset="0"/>
            </a:endParaRPr>
          </a:p>
        </p:txBody>
      </p:sp>
      <p:sp>
        <p:nvSpPr>
          <p:cNvPr id="34" name="AutoShape 167">
            <a:extLst>
              <a:ext uri="{FF2B5EF4-FFF2-40B4-BE49-F238E27FC236}">
                <a16:creationId xmlns:a16="http://schemas.microsoft.com/office/drawing/2014/main" id="{ADCCE7A7-4115-A24F-A20F-4BBED928A0C8}"/>
              </a:ext>
            </a:extLst>
          </p:cNvPr>
          <p:cNvSpPr>
            <a:spLocks noChangeArrowheads="1"/>
          </p:cNvSpPr>
          <p:nvPr/>
        </p:nvSpPr>
        <p:spPr bwMode="auto">
          <a:xfrm>
            <a:off x="3526032" y="3144387"/>
            <a:ext cx="1529152" cy="548640"/>
          </a:xfrm>
          <a:prstGeom prst="rect">
            <a:avLst/>
          </a:prstGeom>
          <a:solidFill>
            <a:srgbClr val="E9CF9C"/>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algn="ctr"/>
            <a:r>
              <a:rPr lang="pt"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Título / Papel</a:t>
            </a:r>
            <a:endParaRPr lang="en-US" sz="1600" i="1" dirty="0">
              <a:latin typeface="Times New Roman" panose="02020603050405020304" pitchFamily="18" charset="0"/>
              <a:ea typeface="Calibri" panose="020F0502020204030204" pitchFamily="34" charset="0"/>
            </a:endParaRPr>
          </a:p>
        </p:txBody>
      </p:sp>
      <p:sp>
        <p:nvSpPr>
          <p:cNvPr id="35" name="AutoShape 167">
            <a:extLst>
              <a:ext uri="{FF2B5EF4-FFF2-40B4-BE49-F238E27FC236}">
                <a16:creationId xmlns:a16="http://schemas.microsoft.com/office/drawing/2014/main" id="{F821E7FC-B3D4-7145-9F84-D000743027CF}"/>
              </a:ext>
            </a:extLst>
          </p:cNvPr>
          <p:cNvSpPr>
            <a:spLocks noChangeArrowheads="1"/>
          </p:cNvSpPr>
          <p:nvPr/>
        </p:nvSpPr>
        <p:spPr bwMode="auto">
          <a:xfrm>
            <a:off x="5452759" y="3144387"/>
            <a:ext cx="1529152" cy="548640"/>
          </a:xfrm>
          <a:prstGeom prst="rect">
            <a:avLst/>
          </a:prstGeom>
          <a:solidFill>
            <a:schemeClr val="accent2">
              <a:lumMod val="60000"/>
              <a:lumOff val="4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pt"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NOME</a:t>
            </a:r>
            <a:endParaRPr lang="en-US" sz="1200" dirty="0">
              <a:effectLst/>
              <a:latin typeface="Times New Roman" panose="02020603050405020304" pitchFamily="18" charset="0"/>
              <a:ea typeface="Calibri" panose="020F0502020204030204" pitchFamily="34" charset="0"/>
            </a:endParaRPr>
          </a:p>
          <a:p>
            <a:pPr algn="ctr"/>
            <a:r>
              <a:rPr lang="pt"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Título / Papel</a:t>
            </a:r>
            <a:endParaRPr lang="en-US" sz="1600" i="1" dirty="0">
              <a:latin typeface="Times New Roman" panose="02020603050405020304" pitchFamily="18" charset="0"/>
              <a:ea typeface="Calibri" panose="020F0502020204030204" pitchFamily="34" charset="0"/>
            </a:endParaRPr>
          </a:p>
        </p:txBody>
      </p:sp>
      <p:cxnSp>
        <p:nvCxnSpPr>
          <p:cNvPr id="36" name="Straight Connector 35">
            <a:extLst>
              <a:ext uri="{FF2B5EF4-FFF2-40B4-BE49-F238E27FC236}">
                <a16:creationId xmlns:a16="http://schemas.microsoft.com/office/drawing/2014/main" id="{EA02A470-952B-D64F-9555-14ECEBE04B84}"/>
              </a:ext>
            </a:extLst>
          </p:cNvPr>
          <p:cNvCxnSpPr>
            <a:cxnSpLocks/>
          </p:cNvCxnSpPr>
          <p:nvPr/>
        </p:nvCxnSpPr>
        <p:spPr>
          <a:xfrm>
            <a:off x="10014931" y="3932585"/>
            <a:ext cx="0" cy="1172799"/>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CCE74880-7AEE-7641-BEFD-B808983B8A1D}"/>
              </a:ext>
            </a:extLst>
          </p:cNvPr>
          <p:cNvCxnSpPr>
            <a:cxnSpLocks/>
          </p:cNvCxnSpPr>
          <p:nvPr/>
        </p:nvCxnSpPr>
        <p:spPr>
          <a:xfrm>
            <a:off x="10001608" y="3581400"/>
            <a:ext cx="1110892"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9" name="Elbow Connector 38">
            <a:extLst>
              <a:ext uri="{FF2B5EF4-FFF2-40B4-BE49-F238E27FC236}">
                <a16:creationId xmlns:a16="http://schemas.microsoft.com/office/drawing/2014/main" id="{EEBEEE61-0524-B848-95F3-E8B8D8887733}"/>
              </a:ext>
            </a:extLst>
          </p:cNvPr>
          <p:cNvCxnSpPr/>
          <p:nvPr/>
        </p:nvCxnSpPr>
        <p:spPr>
          <a:xfrm rot="16200000" flipH="1">
            <a:off x="10037013" y="4436572"/>
            <a:ext cx="2214215" cy="1206240"/>
          </a:xfrm>
          <a:prstGeom prst="bentConnector3">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pt"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pt" sz="1400" b="0" dirty="0">
                          <a:solidFill>
                            <a:schemeClr val="tx1"/>
                          </a:solidFill>
                          <a:effectLst/>
                          <a:latin typeface="Century Gothic" panose="020B0502020202020204" pitchFamily="34" charset="0"/>
                        </a:rPr>
                        <a:t>Quaisquer artigos, modelos ou informações fornecidas pelo Smartsheet no site são apenas para referência. Embora nos esforcemos para manter as informações atualizadas e corretas, não fazemos representações ou garantias de qualquer tipo, expressas ou implícitas, sobre a completude, precisão, confiabilidade, adequação ou disponibilidade em relação ao site ou às informações, artigos, modelos ou gráficos relacionados contidos no site. Qualquer dependência que você colocar em tais informações é, portanto, estritamente por sua conta e risco.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Sponsor-Organization-Chart-PowerPoint" id="{7C52A9A1-5CAA-6244-896C-C046298C0D6A}" vid="{BB051F32-C8F0-2C40-B2C3-DBDC7F307A7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IC-Project-Sponsor-Organization-Chart_PowerPoint</Template>
  <TotalTime>1</TotalTime>
  <Words>256</Words>
  <Application>Microsoft Macintosh PowerPoint</Application>
  <PresentationFormat>Widescreen</PresentationFormat>
  <Paragraphs>83</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Times New Roman</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Alexandra Ragazhinskaya</dc:creator>
  <cp:lastModifiedBy>Jason Flores</cp:lastModifiedBy>
  <cp:revision>2</cp:revision>
  <dcterms:created xsi:type="dcterms:W3CDTF">2021-10-30T23:53:13Z</dcterms:created>
  <dcterms:modified xsi:type="dcterms:W3CDTF">2022-09-11T04:39:32Z</dcterms:modified>
</cp:coreProperties>
</file>