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37" r:id="rId5"/>
    <p:sldId id="342" r:id="rId6"/>
    <p:sldId id="327" r:id="rId7"/>
    <p:sldId id="343" r:id="rId8"/>
    <p:sldId id="344" r:id="rId9"/>
    <p:sldId id="345" r:id="rId10"/>
    <p:sldId id="338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9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 ESTADO DEL PROYECTO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057204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6000" dirty="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681361"/>
            <a:ext cx="11404473" cy="332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CÓDIGO DEL PROYECTO: 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JEFE DE PROYECTO: 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FECHA DEL INFORME: 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PERIODO CUBIERTO: 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FECHA PREVISTA DE FINALIZACIÓN: 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ESTADO GENERAL DEL PROYECTO: OBSTÁCULO / EXCESO de |   RIESGOS POTENCIALES / RETRASOS |   EN CAMINO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25858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DEL PROYECTO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 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 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 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POSICIÓN ACTUAL DE LA LÍNEA DE TIEMPO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adFill flip="none" rotWithShape="1"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OBSTÁCULO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adFill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OBSTÁCULO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es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FECHA DE INICIO DEL PROYECTO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s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FECHA DE FINALIZACIÓN DEL PROYECTO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s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440716-A8AD-6C42-9B17-1C2E2959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84649"/>
              </p:ext>
            </p:extLst>
          </p:nvPr>
        </p:nvGraphicFramePr>
        <p:xfrm>
          <a:off x="1304796" y="606424"/>
          <a:ext cx="9582408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40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665012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BOLETA DE CALIFICACIONES DEL PROYECTO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CALIDAD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PROYECTO 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PROYECTO 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PROYECTO 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PROYECTO 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PROYECTO 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1D412D-44AD-264B-99D9-182061F9CA08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BOLETA DE CALIFICACIONES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 ESTADO DEL PROYECTO | TABLA DE CONTENIDOS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Resumen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Hitos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Componentes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Trabajo realizado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Riesgos y obstáculos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Aspectos destacados y conclusiones clave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Cronograma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Cronograma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Boleta de calificaciones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98830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es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Ingrese información aquí sobre el estado general y los aspectos más destacados: </a:t>
                      </a:r>
                    </a:p>
                    <a:p>
                      <a:r>
                        <a:rPr lang="es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"Recuperé el tiempo perdido del último período;" </a:t>
                      </a:r>
                    </a:p>
                    <a:p>
                      <a:r>
                        <a:rPr lang="es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"El control de calidad comenzó dos días antes de lo previsto"; </a:t>
                      </a:r>
                    </a:p>
                    <a:p>
                      <a:r>
                        <a:rPr lang="es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"Retraso en algunos comentarios de los clientes, pero mínimo".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134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HITOS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7E00E-5A3A-2147-9D1C-6B0B72D3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67431"/>
              </p:ext>
            </p:extLst>
          </p:nvPr>
        </p:nvGraphicFramePr>
        <p:xfrm>
          <a:off x="399174" y="336826"/>
          <a:ext cx="11341723" cy="563725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369036">
                  <a:extLst>
                    <a:ext uri="{9D8B030D-6E8A-4147-A177-3AD203B41FA5}">
                      <a16:colId xmlns:a16="http://schemas.microsoft.com/office/drawing/2014/main" val="3508367356"/>
                    </a:ext>
                  </a:extLst>
                </a:gridCol>
                <a:gridCol w="2240242">
                  <a:extLst>
                    <a:ext uri="{9D8B030D-6E8A-4147-A177-3AD203B41FA5}">
                      <a16:colId xmlns:a16="http://schemas.microsoft.com/office/drawing/2014/main" val="1249847826"/>
                    </a:ext>
                  </a:extLst>
                </a:gridCol>
                <a:gridCol w="2457039">
                  <a:extLst>
                    <a:ext uri="{9D8B030D-6E8A-4147-A177-3AD203B41FA5}">
                      <a16:colId xmlns:a16="http://schemas.microsoft.com/office/drawing/2014/main" val="1269265181"/>
                    </a:ext>
                  </a:extLst>
                </a:gridCol>
                <a:gridCol w="5275406">
                  <a:extLst>
                    <a:ext uri="{9D8B030D-6E8A-4147-A177-3AD203B41FA5}">
                      <a16:colId xmlns:a16="http://schemas.microsoft.com/office/drawing/2014/main" val="773016119"/>
                    </a:ext>
                  </a:extLst>
                </a:gridCol>
              </a:tblGrid>
              <a:tr h="307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/ EQUIPO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9938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SOBRE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DEBAJO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Llame a los aspectos más destacados: "Trabajo excepcional", "Problemas resueltos, así como problemas, incluido el establecimiento de la propiedad de la reparación de puntos problemáticos".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61314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BLOQUEO DE CARRETERA / EXCEDENTE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 POTENCIALES / RETRASOS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 CAMINO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Nuevos desarrollos, nuevos miembros del equipo, etc.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153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LÍNEA DE TIEMPO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BLOQUEO DE CARRETERA / EXCEDENTE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 POTENCIALES / RETRASOS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 CAMINO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 camino a la fecha final de lanzamiento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87212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ALCANCE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BLOQUEO DE CARRETERA / EXCEDENTE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 POTENCIALES / RETRASOS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 CAMINO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142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COMPONENTES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1314"/>
              </p:ext>
            </p:extLst>
          </p:nvPr>
        </p:nvGraphicFramePr>
        <p:xfrm>
          <a:off x="557562" y="5910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4738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TAREA NO.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/ EQUIPO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RECEPCIÓN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TRABAJO REALIZADO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4907"/>
              </p:ext>
            </p:extLst>
          </p:nvPr>
        </p:nvGraphicFramePr>
        <p:xfrm>
          <a:off x="557562" y="591015"/>
          <a:ext cx="10583969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768985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 NO.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/ EQUIPO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Arreglar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RIESGOS Y OBSTÁCULOS</a:t>
            </a:r>
          </a:p>
        </p:txBody>
      </p:sp>
    </p:spTree>
    <p:extLst>
      <p:ext uri="{BB962C8B-B14F-4D97-AF65-F5344CB8AC3E}">
        <p14:creationId xmlns:p14="http://schemas.microsoft.com/office/powerpoint/2010/main" val="14683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0788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es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Balas de gran trabajo, quién es dueño de qué, dónde pivotan los equipos, retroalimentación recibida durante la semana, etc.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ASPECTOS DESTACADOS Y CONCLUSIONES CLAVE</a:t>
            </a:r>
          </a:p>
        </p:txBody>
      </p:sp>
    </p:spTree>
    <p:extLst>
      <p:ext uri="{BB962C8B-B14F-4D97-AF65-F5344CB8AC3E}">
        <p14:creationId xmlns:p14="http://schemas.microsoft.com/office/powerpoint/2010/main" val="10759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93A2A9-0FFB-E444-B1B8-67FEBDD9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8374"/>
              </p:ext>
            </p:extLst>
          </p:nvPr>
        </p:nvGraphicFramePr>
        <p:xfrm>
          <a:off x="412596" y="524107"/>
          <a:ext cx="11229277" cy="531912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171056621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37395882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508500993"/>
                    </a:ext>
                  </a:extLst>
                </a:gridCol>
              </a:tblGrid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 NO.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DETALLES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1962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39892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1049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6926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2258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146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8564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40003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3121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170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997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187514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tatus-Report-Template_PowerPoint" id="{34DF157D-A311-3D47-833B-3C6C856CB6BF}" vid="{3BC544DF-F74E-094F-9BA7-0127C47DCA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IC-Project-Status-Report-Template_PowerPoint</Template>
  <TotalTime>0</TotalTime>
  <Words>530</Words>
  <Application>Microsoft Macintosh PowerPoint</Application>
  <PresentationFormat>Widescreen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2020-03-24T18:52:11Z</dcterms:created>
  <dcterms:modified xsi:type="dcterms:W3CDTF">2022-09-11T04:17:15Z</dcterms:modified>
</cp:coreProperties>
</file>