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37" r:id="rId5"/>
    <p:sldId id="342" r:id="rId6"/>
    <p:sldId id="327" r:id="rId7"/>
    <p:sldId id="343" r:id="rId8"/>
    <p:sldId id="344" r:id="rId9"/>
    <p:sldId id="345" r:id="rId10"/>
    <p:sldId id="338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49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0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9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RAPPORTO SULLO STATO DEL PROGETTO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057204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6000" dirty="0">
                <a:latin typeface="Century Gothic" panose="020B0502020202020204" pitchFamily="34" charset="0"/>
              </a:rPr>
              <a:t>NOME DEL PROGETTO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681361"/>
            <a:ext cx="11404473" cy="332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CODICE PROGETTO: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RESPONSABILE DI PROGETTO: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DATA DELLA SEGNALAZIONE: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PERIODO COPERTO: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DATA PREVISTA DI COMPLETAMENTO:  </a:t>
            </a:r>
          </a:p>
          <a:p>
            <a:pPr>
              <a:lnSpc>
                <a:spcPct val="200000"/>
              </a:lnSpc>
            </a:pPr>
            <a:r>
              <a:rPr lang="it" dirty="0">
                <a:latin typeface="Century Gothic" panose="020B0502020202020204" pitchFamily="34" charset="0"/>
              </a:rPr>
              <a:t>STATO GENERALE DEL PROGETTO: BLOCCO STRADALE / | DI ECCEDENZA   POTENZIALI RISCHI / RITARDI |   IN PISTA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258589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CRONOLOGIA DEL PROGETTO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3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4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PIETRA MILIARE 5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3671370" y="2544697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0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POSIZIONE ATTUALE DELLA TIMELINE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 b="1" dirty="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00/00/0000</a:t>
              </a:r>
              <a:endParaRPr lang="en-US" sz="9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adFill flip="none" rotWithShape="1"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BLOCCO STRADALE 1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5715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adFill>
              <a:gsLst>
                <a:gs pos="76000">
                  <a:schemeClr val="accent4">
                    <a:lumMod val="20000"/>
                    <a:lumOff val="80000"/>
                  </a:schemeClr>
                </a:gs>
                <a:gs pos="0">
                  <a:schemeClr val="accent4"/>
                </a:gs>
              </a:gsLst>
              <a:path path="circle">
                <a:fillToRect l="100000" t="100000"/>
              </a:path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POSTO DI BLOCCO 2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14300" marR="0">
                <a:spcBef>
                  <a:spcPts val="0"/>
                </a:spcBef>
                <a:spcAft>
                  <a:spcPts val="0"/>
                </a:spcAft>
              </a:pPr>
              <a:r>
                <a:rPr lang="it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Dettagli</a:t>
              </a:r>
              <a:endPara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587990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0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DATA DI INIZIO DEL PROGETTO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1100" b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9558709" y="3025192"/>
            <a:ext cx="1130438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it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DATA DI FINE PROGETTO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it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  <a:endParaRPr lang="en-US" sz="9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440716-A8AD-6C42-9B17-1C2E2959F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84649"/>
              </p:ext>
            </p:extLst>
          </p:nvPr>
        </p:nvGraphicFramePr>
        <p:xfrm>
          <a:off x="1304796" y="606424"/>
          <a:ext cx="9582408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640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663664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665012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PAGELLA DEL PROGETTO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BILANCIO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RISORSE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RISCHI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QUALITÀ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PROGETTO 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chemeClr val="accent4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6000" dirty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</a:rPr>
                        <a:t>•</a:t>
                      </a: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11D412D-44AD-264B-99D9-182061F9CA08}"/>
              </a:ext>
            </a:extLst>
          </p:cNvPr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PAGELLA DEL PROGETTO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TAVOLO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</a:t>
                      </a:r>
                    </a:p>
                    <a:p>
                      <a:pPr algn="l" fontAlgn="b"/>
                      <a:r>
                        <a:rPr lang="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CONTENUTO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RAPPORTO SULLO STATO DEL PROGETTO |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4188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Sommario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Pietre miliari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Componenti del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Lavoro svolto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Rischi e blocchi stradali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Punti salienti e takeaway chiave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Pianificazione del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Cronologia del progetto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" sz="2000" dirty="0">
                <a:latin typeface="Century Gothic" panose="020B0502020202020204" pitchFamily="34" charset="0"/>
              </a:rPr>
              <a:t>Scheda di report del progetto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698830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Inserisci qui le informazioni sullo stato generale e le evidenziazioni: </a:t>
                      </a:r>
                    </a:p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"Recuperato il tempo perduto dall'ultimo periodo;" </a:t>
                      </a:r>
                    </a:p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"Il QA è iniziato due giorni prima del previsto;" </a:t>
                      </a:r>
                    </a:p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"Ritardo in alcuni feedback dei clienti, ma minimo."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SOMMARIO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5134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PIETRE MILIARI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07E00E-5A3A-2147-9D1C-6B0B72D3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67431"/>
              </p:ext>
            </p:extLst>
          </p:nvPr>
        </p:nvGraphicFramePr>
        <p:xfrm>
          <a:off x="399174" y="336826"/>
          <a:ext cx="11341723" cy="5637255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369036">
                  <a:extLst>
                    <a:ext uri="{9D8B030D-6E8A-4147-A177-3AD203B41FA5}">
                      <a16:colId xmlns:a16="http://schemas.microsoft.com/office/drawing/2014/main" val="3508367356"/>
                    </a:ext>
                  </a:extLst>
                </a:gridCol>
                <a:gridCol w="2240242">
                  <a:extLst>
                    <a:ext uri="{9D8B030D-6E8A-4147-A177-3AD203B41FA5}">
                      <a16:colId xmlns:a16="http://schemas.microsoft.com/office/drawing/2014/main" val="1249847826"/>
                    </a:ext>
                  </a:extLst>
                </a:gridCol>
                <a:gridCol w="2457039">
                  <a:extLst>
                    <a:ext uri="{9D8B030D-6E8A-4147-A177-3AD203B41FA5}">
                      <a16:colId xmlns:a16="http://schemas.microsoft.com/office/drawing/2014/main" val="1269265181"/>
                    </a:ext>
                  </a:extLst>
                </a:gridCol>
                <a:gridCol w="5275406">
                  <a:extLst>
                    <a:ext uri="{9D8B030D-6E8A-4147-A177-3AD203B41FA5}">
                      <a16:colId xmlns:a16="http://schemas.microsoft.com/office/drawing/2014/main" val="773016119"/>
                    </a:ext>
                  </a:extLst>
                </a:gridCol>
              </a:tblGrid>
              <a:tr h="307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 / TEAM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NOTE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49938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BILANCIO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SOPRA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SOTTO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Evidenzia i punti salienti della chiamata: "Lavoro eccezionale", "Problemi risolti, nonché problemi, tra cui stabilire la proprietà di risolvere i punti problematici".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61314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RISORSE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BLOCCO STRADALE / ECCEDENZA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POTENZIALI RISCHI / RITARDI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 PISTA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Nuovi sviluppi, nuovi membri del team, ecc.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38153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LINEA TEMPORALE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BLOCCO STRADALE / ECCEDENZA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POTENZIALI RISCHI / RITARDI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 PISTA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Sulla buona strada per la data di lancio finale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187212"/>
                  </a:ext>
                </a:extLst>
              </a:tr>
              <a:tr h="13324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PORTATA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BLOCCO STRADALE / ECCEDENZA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POTENZIALI RISCHI / RITARDI  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–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 PISTA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9336" marR="593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1423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COMPONENTI DEL PROGETTO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1314"/>
              </p:ext>
            </p:extLst>
          </p:nvPr>
        </p:nvGraphicFramePr>
        <p:xfrm>
          <a:off x="557562" y="5910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4738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ATTIVITÀ N.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 / TEAM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RICEVIMENTO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LAVORO SVOLTO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F9EDFA-187A-0742-ADA7-95859237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574907"/>
              </p:ext>
            </p:extLst>
          </p:nvPr>
        </p:nvGraphicFramePr>
        <p:xfrm>
          <a:off x="557562" y="591015"/>
          <a:ext cx="10583969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768985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204815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2418185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5191984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RISCHIO N.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 / TEAM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Correzione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RISCHI E BLOCCHI STRADALI</a:t>
            </a:r>
          </a:p>
        </p:txBody>
      </p:sp>
    </p:spTree>
    <p:extLst>
      <p:ext uri="{BB962C8B-B14F-4D97-AF65-F5344CB8AC3E}">
        <p14:creationId xmlns:p14="http://schemas.microsoft.com/office/powerpoint/2010/main" val="1468383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10788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r>
                        <a:rPr lang="it" sz="18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Proiettili di grande lavoro, chi possiede cosa, dove ruotano le squadre, feedback ricevuti durante la settimana, ecc.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PUNTI SALIENTI E TAKEAWAY CHIAVE</a:t>
            </a:r>
          </a:p>
        </p:txBody>
      </p:sp>
    </p:spTree>
    <p:extLst>
      <p:ext uri="{BB962C8B-B14F-4D97-AF65-F5344CB8AC3E}">
        <p14:creationId xmlns:p14="http://schemas.microsoft.com/office/powerpoint/2010/main" val="1075929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93A2A9-0FFB-E444-B1B8-67FEBDD9E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88374"/>
              </p:ext>
            </p:extLst>
          </p:nvPr>
        </p:nvGraphicFramePr>
        <p:xfrm>
          <a:off x="412596" y="524107"/>
          <a:ext cx="11229277" cy="5319127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992458">
                  <a:extLst>
                    <a:ext uri="{9D8B030D-6E8A-4147-A177-3AD203B41FA5}">
                      <a16:colId xmlns:a16="http://schemas.microsoft.com/office/drawing/2014/main" val="171056621"/>
                    </a:ext>
                  </a:extLst>
                </a:gridCol>
                <a:gridCol w="2007219">
                  <a:extLst>
                    <a:ext uri="{9D8B030D-6E8A-4147-A177-3AD203B41FA5}">
                      <a16:colId xmlns:a16="http://schemas.microsoft.com/office/drawing/2014/main" val="373958825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508500993"/>
                    </a:ext>
                  </a:extLst>
                </a:gridCol>
              </a:tblGrid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SETTIMANA NO.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DETTAGLI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61962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39892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371049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356926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22258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146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228564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40003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631218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01701"/>
                  </a:ext>
                </a:extLst>
              </a:tr>
              <a:tr h="4835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0997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PROGRAMMA DEL PROGETTO</a:t>
            </a:r>
          </a:p>
        </p:txBody>
      </p:sp>
    </p:spTree>
    <p:extLst>
      <p:ext uri="{BB962C8B-B14F-4D97-AF65-F5344CB8AC3E}">
        <p14:creationId xmlns:p14="http://schemas.microsoft.com/office/powerpoint/2010/main" val="1875140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tatus-Report-Template_PowerPoint" id="{34DF157D-A311-3D47-833B-3C6C856CB6BF}" vid="{3BC544DF-F74E-094F-9BA7-0127C47DCA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IC-Project-Status-Report-Template_PowerPoint</Template>
  <TotalTime>1</TotalTime>
  <Words>519</Words>
  <Application>Microsoft Macintosh PowerPoint</Application>
  <PresentationFormat>Widescreen</PresentationFormat>
  <Paragraphs>178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2020-03-24T18:52:11Z</dcterms:created>
  <dcterms:modified xsi:type="dcterms:W3CDTF">2022-09-11T04:28:57Z</dcterms:modified>
</cp:coreProperties>
</file>