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37" r:id="rId5"/>
    <p:sldId id="342" r:id="rId6"/>
    <p:sldId id="327" r:id="rId7"/>
    <p:sldId id="343" r:id="rId8"/>
    <p:sldId id="344" r:id="rId9"/>
    <p:sldId id="345" r:id="rId10"/>
    <p:sldId id="338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9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RAPPORTO SULLO STATO DEL PROGETTO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057204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681361"/>
            <a:ext cx="11404473" cy="332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CODICE PROGETTO: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RESPONSABILE DI PROGETTO: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DATA DELLA SEGNALAZIONE: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PERIODO COPERTO: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DATA PREVISTA DI COMPLETAMENTO: 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STATO GENERALE DEL PROGETTO: BLOCCO STRADALE / | DI ECCEDENZA   POTENZIALI RISCHI / RITARDI |   IN PISTA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25858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 PROGETTO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PIETRA MILIARE 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POSIZIONE ATTUALE DELLA TIMELINE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adFill flip="none" rotWithShape="1"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BLOCCO STRADALE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adFill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POSTO DI BLOCCO 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it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INIZIO DEL PROGETTO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it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FINE PROGETTO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it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440716-A8AD-6C42-9B17-1C2E2959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84649"/>
              </p:ext>
            </p:extLst>
          </p:nvPr>
        </p:nvGraphicFramePr>
        <p:xfrm>
          <a:off x="1304796" y="606424"/>
          <a:ext cx="9582408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40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665012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PAGELLA DEL PROGETTO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PROGETTO 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1D412D-44AD-264B-99D9-182061F9CA08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PAGELLA DEL PROGETTO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RAPPORTO SULLO STATO DEL PROGETTO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Sommario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Pietre miliari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Componenti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Lavoro svolto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Rischi e blocchi stradali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Punti salienti e takeaway chiave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Pianificazione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Cronologia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Scheda di report del progetto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98830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Inserisci qui le informazioni sullo stato generale e le evidenziazioni: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"Recuperato il tempo perduto dall'ultimo periodo;"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"Il QA è iniziato due giorni prima del previsto;" </a:t>
                      </a:r>
                    </a:p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"Ritardo in alcuni feedback dei clienti, ma minimo."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SOMMARIO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134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PIETRE MILIARI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7E00E-5A3A-2147-9D1C-6B0B72D3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67431"/>
              </p:ext>
            </p:extLst>
          </p:nvPr>
        </p:nvGraphicFramePr>
        <p:xfrm>
          <a:off x="399174" y="336826"/>
          <a:ext cx="11341723" cy="563725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369036">
                  <a:extLst>
                    <a:ext uri="{9D8B030D-6E8A-4147-A177-3AD203B41FA5}">
                      <a16:colId xmlns:a16="http://schemas.microsoft.com/office/drawing/2014/main" val="3508367356"/>
                    </a:ext>
                  </a:extLst>
                </a:gridCol>
                <a:gridCol w="2240242">
                  <a:extLst>
                    <a:ext uri="{9D8B030D-6E8A-4147-A177-3AD203B41FA5}">
                      <a16:colId xmlns:a16="http://schemas.microsoft.com/office/drawing/2014/main" val="1249847826"/>
                    </a:ext>
                  </a:extLst>
                </a:gridCol>
                <a:gridCol w="2457039">
                  <a:extLst>
                    <a:ext uri="{9D8B030D-6E8A-4147-A177-3AD203B41FA5}">
                      <a16:colId xmlns:a16="http://schemas.microsoft.com/office/drawing/2014/main" val="1269265181"/>
                    </a:ext>
                  </a:extLst>
                </a:gridCol>
                <a:gridCol w="5275406">
                  <a:extLst>
                    <a:ext uri="{9D8B030D-6E8A-4147-A177-3AD203B41FA5}">
                      <a16:colId xmlns:a16="http://schemas.microsoft.com/office/drawing/2014/main" val="773016119"/>
                    </a:ext>
                  </a:extLst>
                </a:gridCol>
              </a:tblGrid>
              <a:tr h="307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9938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SOPRA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SOTTO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Evidenzia i punti salienti della chiamata: "Lavoro eccezionale", "Problemi risolti, nonché problemi, tra cui stabilire la proprietà di risolvere i punti problematici".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61314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Nuovi sviluppi, nuovi membri del team, ecc.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153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LINEA TEMPORALE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Sulla buona strada per la data di lancio finale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87212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PORTATA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BLOCCO STRADALE / ECCEDENZA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POTENZIALI RISCHI / RITARDI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PISTA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142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COMPONENTI DEL PROGETTO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1314"/>
              </p:ext>
            </p:extLst>
          </p:nvPr>
        </p:nvGraphicFramePr>
        <p:xfrm>
          <a:off x="557562" y="5910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4738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ATTIVITÀ 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RICEVIMENTO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LAVORO SVOLTO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4907"/>
              </p:ext>
            </p:extLst>
          </p:nvPr>
        </p:nvGraphicFramePr>
        <p:xfrm>
          <a:off x="557562" y="591015"/>
          <a:ext cx="10583969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768985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RISCHIO N.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Correzione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RISCHI E BLOCCHI STRADALI</a:t>
            </a:r>
          </a:p>
        </p:txBody>
      </p:sp>
    </p:spTree>
    <p:extLst>
      <p:ext uri="{BB962C8B-B14F-4D97-AF65-F5344CB8AC3E}">
        <p14:creationId xmlns:p14="http://schemas.microsoft.com/office/powerpoint/2010/main" val="14683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0788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it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Proiettili di grande lavoro, chi possiede cosa, dove ruotano le squadre, feedback ricevuti durante la settimana, ecc.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PUNTI SALIENTI E TAKEAWAY CHIAVE</a:t>
            </a:r>
          </a:p>
        </p:txBody>
      </p:sp>
    </p:spTree>
    <p:extLst>
      <p:ext uri="{BB962C8B-B14F-4D97-AF65-F5344CB8AC3E}">
        <p14:creationId xmlns:p14="http://schemas.microsoft.com/office/powerpoint/2010/main" val="10759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93A2A9-0FFB-E444-B1B8-67FEBDD9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8374"/>
              </p:ext>
            </p:extLst>
          </p:nvPr>
        </p:nvGraphicFramePr>
        <p:xfrm>
          <a:off x="412596" y="524107"/>
          <a:ext cx="11229277" cy="531912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171056621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37395882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508500993"/>
                    </a:ext>
                  </a:extLst>
                </a:gridCol>
              </a:tblGrid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NO.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DETTAGLI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1962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39892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1049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6926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2258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146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8564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40003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3121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170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997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PROGRAMMA DEL PROGETTO</a:t>
            </a:r>
          </a:p>
        </p:txBody>
      </p:sp>
    </p:spTree>
    <p:extLst>
      <p:ext uri="{BB962C8B-B14F-4D97-AF65-F5344CB8AC3E}">
        <p14:creationId xmlns:p14="http://schemas.microsoft.com/office/powerpoint/2010/main" val="187514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tatus-Report-Template_PowerPoint" id="{34DF157D-A311-3D47-833B-3C6C856CB6BF}" vid="{3BC544DF-F74E-094F-9BA7-0127C47DCA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IC-Project-Status-Report-Template_PowerPoint</Template>
  <TotalTime>1</TotalTime>
  <Words>519</Words>
  <Application>Microsoft Macintosh PowerPoint</Application>
  <PresentationFormat>Widescreen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2020-03-24T18:52:11Z</dcterms:created>
  <dcterms:modified xsi:type="dcterms:W3CDTF">2022-09-11T04:28:57Z</dcterms:modified>
</cp:coreProperties>
</file>