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37" r:id="rId5"/>
    <p:sldId id="342" r:id="rId6"/>
    <p:sldId id="327" r:id="rId7"/>
    <p:sldId id="343" r:id="rId8"/>
    <p:sldId id="344" r:id="rId9"/>
    <p:sldId id="345" r:id="rId10"/>
    <p:sldId id="338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9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プロジェクト状況レポート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057204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6000" dirty="0">
                <a:latin typeface="Century Gothic" panose="020B0502020202020204" pitchFamily="34" charset="0"/>
              </a:rPr>
              <a:t>プロジェクト名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681361"/>
            <a:ext cx="11404473" cy="332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" dirty="0">
                <a:latin typeface="Century Gothic" panose="020B0502020202020204" pitchFamily="34" charset="0"/>
              </a:rPr>
              <a:t>プロジェクトコード:  </a:t>
            </a:r>
          </a:p>
          <a:p>
            <a:pPr>
              <a:lnSpc>
                <a:spcPct val="200000"/>
              </a:lnSpc>
            </a:pPr>
            <a:r>
              <a:rPr lang="ja" dirty="0">
                <a:latin typeface="Century Gothic" panose="020B0502020202020204" pitchFamily="34" charset="0"/>
              </a:rPr>
              <a:t>プロジェクトマネージャー:  </a:t>
            </a:r>
          </a:p>
          <a:p>
            <a:pPr>
              <a:lnSpc>
                <a:spcPct val="200000"/>
              </a:lnSpc>
            </a:pPr>
            <a:r>
              <a:rPr lang="ja" dirty="0">
                <a:latin typeface="Century Gothic" panose="020B0502020202020204" pitchFamily="34" charset="0"/>
              </a:rPr>
              <a:t>報告日:  </a:t>
            </a:r>
          </a:p>
          <a:p>
            <a:pPr>
              <a:lnSpc>
                <a:spcPct val="200000"/>
              </a:lnSpc>
            </a:pPr>
            <a:r>
              <a:rPr lang="ja" dirty="0">
                <a:latin typeface="Century Gothic" panose="020B0502020202020204" pitchFamily="34" charset="0"/>
              </a:rPr>
              <a:t>対象期間:  </a:t>
            </a:r>
          </a:p>
          <a:p>
            <a:pPr>
              <a:lnSpc>
                <a:spcPct val="200000"/>
              </a:lnSpc>
            </a:pPr>
            <a:r>
              <a:rPr lang="ja" dirty="0">
                <a:latin typeface="Century Gothic" panose="020B0502020202020204" pitchFamily="34" charset="0"/>
              </a:rPr>
              <a:t>完成予定日:  </a:t>
            </a:r>
          </a:p>
          <a:p>
            <a:pPr>
              <a:lnSpc>
                <a:spcPct val="200000"/>
              </a:lnSpc>
            </a:pPr>
            <a:r>
              <a:rPr lang="ja" dirty="0">
                <a:latin typeface="Century Gothic" panose="020B0502020202020204" pitchFamily="34" charset="0"/>
              </a:rPr>
              <a:t>プロジェクト全体の状況:障害/超過|  潜在的なリスク/遅延|  順調に進んでいる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25858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あなたの</a:t>
              </a:r>
            </a:p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ロゴ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プロジェクトタイムライン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マイルストーン1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マイルストーン2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マイルストーン3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マイルストーン4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マイルストーン5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現在のタイムラインの位置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adFill flip="none" rotWithShape="1"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障害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adFill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障害2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ja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細部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" sz="10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プロジェクト開始日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" sz="11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ja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プロジェクト終了日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ja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440716-A8AD-6C42-9B17-1C2E2959F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84649"/>
              </p:ext>
            </p:extLst>
          </p:nvPr>
        </p:nvGraphicFramePr>
        <p:xfrm>
          <a:off x="1304796" y="606424"/>
          <a:ext cx="9582408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40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665012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プロジェクトレポートカード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予算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リソース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リスク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品質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1D412D-44AD-264B-99D9-182061F9CA08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プロジェクトレポートカード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ja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テーブル</a:t>
                      </a:r>
                    </a:p>
                    <a:p>
                      <a:pPr algn="l" fontAlgn="b"/>
                      <a:r>
                        <a:rPr lang="ja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の</a:t>
                      </a:r>
                    </a:p>
                    <a:p>
                      <a:pPr algn="l" fontAlgn="b"/>
                      <a:r>
                        <a:rPr lang="ja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内容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プロジェクト進捗レポート|目次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4188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概要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マイルス トーン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プロジェクトコンポーネント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達成された作業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リスクと障害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ハイライトと主なポイント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プロジェクトスケジュール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プロジェクトタイムライン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プロジェクトレポートカード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98830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ja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全体的なステータスとハイライトに関する情報をここに入力します。 </a:t>
                      </a:r>
                    </a:p>
                    <a:p>
                      <a:r>
                        <a:rPr lang="ja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"最後の期間から失われた時間を取り戻した;" </a:t>
                      </a:r>
                    </a:p>
                    <a:p>
                      <a:r>
                        <a:rPr lang="ja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「QAは予想より2日早く開始されました。 </a:t>
                      </a:r>
                    </a:p>
                    <a:p>
                      <a:r>
                        <a:rPr lang="ja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「クライアントからのフィードバックは遅れるが、最小限に抑える」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概要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134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マイルス トーン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07E00E-5A3A-2147-9D1C-6B0B72D3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67431"/>
              </p:ext>
            </p:extLst>
          </p:nvPr>
        </p:nvGraphicFramePr>
        <p:xfrm>
          <a:off x="399174" y="336826"/>
          <a:ext cx="11341723" cy="5637255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369036">
                  <a:extLst>
                    <a:ext uri="{9D8B030D-6E8A-4147-A177-3AD203B41FA5}">
                      <a16:colId xmlns:a16="http://schemas.microsoft.com/office/drawing/2014/main" val="3508367356"/>
                    </a:ext>
                  </a:extLst>
                </a:gridCol>
                <a:gridCol w="2240242">
                  <a:extLst>
                    <a:ext uri="{9D8B030D-6E8A-4147-A177-3AD203B41FA5}">
                      <a16:colId xmlns:a16="http://schemas.microsoft.com/office/drawing/2014/main" val="1249847826"/>
                    </a:ext>
                  </a:extLst>
                </a:gridCol>
                <a:gridCol w="2457039">
                  <a:extLst>
                    <a:ext uri="{9D8B030D-6E8A-4147-A177-3AD203B41FA5}">
                      <a16:colId xmlns:a16="http://schemas.microsoft.com/office/drawing/2014/main" val="1269265181"/>
                    </a:ext>
                  </a:extLst>
                </a:gridCol>
                <a:gridCol w="5275406">
                  <a:extLst>
                    <a:ext uri="{9D8B030D-6E8A-4147-A177-3AD203B41FA5}">
                      <a16:colId xmlns:a16="http://schemas.microsoft.com/office/drawing/2014/main" val="773016119"/>
                    </a:ext>
                  </a:extLst>
                </a:gridCol>
              </a:tblGrid>
              <a:tr h="307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コンポーネント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オーナー/チーム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筆記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49938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予算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オーバー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下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オン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「並外れた仕事」、「解決した問題、および問題箇所の修正の所有権の確立を含む問題」をハイライトにしてください。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61314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リソース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障害/超過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潜在的なリスク/遅延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順調に進んでいる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新しい開発、新しいチームメンバーなど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153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タイムライン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障害/超過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潜在的なリスク/遅延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順調に進んでいる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最終発売日までの順調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87212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スコープ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障害/超過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潜在的なリスク/遅延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順調に進んでいる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1423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プロジェクトコンポーネント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1314"/>
              </p:ext>
            </p:extLst>
          </p:nvPr>
        </p:nvGraphicFramePr>
        <p:xfrm>
          <a:off x="557562" y="5910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4738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タスク番号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オーナー/チーム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レセプション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達成された仕事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74907"/>
              </p:ext>
            </p:extLst>
          </p:nvPr>
        </p:nvGraphicFramePr>
        <p:xfrm>
          <a:off x="557562" y="591015"/>
          <a:ext cx="10583969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768985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リスクいいえ。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オーナー/チーム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修理する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リスクと障害</a:t>
            </a:r>
          </a:p>
        </p:txBody>
      </p:sp>
    </p:spTree>
    <p:extLst>
      <p:ext uri="{BB962C8B-B14F-4D97-AF65-F5344CB8AC3E}">
        <p14:creationId xmlns:p14="http://schemas.microsoft.com/office/powerpoint/2010/main" val="146838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10788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ja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素晴らしい仕事の弾丸、誰が何を所有しているか、チームがどこにピボットしているか、週に受け取ったフィードバックなど。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ハイライトと主なポイント</a:t>
            </a:r>
          </a:p>
        </p:txBody>
      </p:sp>
    </p:spTree>
    <p:extLst>
      <p:ext uri="{BB962C8B-B14F-4D97-AF65-F5344CB8AC3E}">
        <p14:creationId xmlns:p14="http://schemas.microsoft.com/office/powerpoint/2010/main" val="107592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93A2A9-0FFB-E444-B1B8-67FEBDD9E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88374"/>
              </p:ext>
            </p:extLst>
          </p:nvPr>
        </p:nvGraphicFramePr>
        <p:xfrm>
          <a:off x="412596" y="524107"/>
          <a:ext cx="11229277" cy="5319127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92458">
                  <a:extLst>
                    <a:ext uri="{9D8B030D-6E8A-4147-A177-3AD203B41FA5}">
                      <a16:colId xmlns:a16="http://schemas.microsoft.com/office/drawing/2014/main" val="171056621"/>
                    </a:ext>
                  </a:extLst>
                </a:gridCol>
                <a:gridCol w="2007219">
                  <a:extLst>
                    <a:ext uri="{9D8B030D-6E8A-4147-A177-3AD203B41FA5}">
                      <a16:colId xmlns:a16="http://schemas.microsoft.com/office/drawing/2014/main" val="37395882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508500993"/>
                    </a:ext>
                  </a:extLst>
                </a:gridCol>
              </a:tblGrid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週番号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細部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61962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39892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371049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56926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2258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146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228564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40003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63121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0170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997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1875140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tatus-Report-Template_PowerPoint" id="{34DF157D-A311-3D47-833B-3C6C856CB6BF}" vid="{3BC544DF-F74E-094F-9BA7-0127C47DCA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IC-Project-Status-Report-Template_PowerPoint</Template>
  <TotalTime>1</TotalTime>
  <Words>1195</Words>
  <Application>Microsoft Macintosh PowerPoint</Application>
  <PresentationFormat>Widescreen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2020-03-24T18:52:11Z</dcterms:created>
  <dcterms:modified xsi:type="dcterms:W3CDTF">2022-09-11T04:34:04Z</dcterms:modified>
</cp:coreProperties>
</file>