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E9CF9C"/>
    <a:srgbClr val="E0EA88"/>
    <a:srgbClr val="FFE699"/>
    <a:srgbClr val="FFF2CC"/>
    <a:srgbClr val="FCF8E4"/>
    <a:srgbClr val="9CF0F0"/>
    <a:srgbClr val="D3EEA4"/>
    <a:srgbClr val="FCF1C3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1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RUOLI E RESPONSABILITÀ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RUOLI E RESPONSABILITÀ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RUOLO DEL PROGETTO</a:t>
            </a: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141EFF5-92AF-5F4D-AA4F-D9C7022C2436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ASSEGNATO 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6FEF3C-1A4C-D646-BBF6-00470EC27321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RESPONSABILITÀ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20BE46-0B70-1849-A306-994E9EADF8DD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 DEL PROGETTO [NOME]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DF947AB3-8DFC-9E42-B7C2-8449B604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di progetto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6B346033-B1BE-4D44-B2AC-C58B8938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Fornisce risorse e supporto per fornire valore aziendale e garantire risultati aziendali di successo.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D1BE24F9-4129-D148-BDA6-694FFF08B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 concentra sull'esecuzione del progetto e sui risultati finali.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9DD21591-C5E4-C742-8104-2AC28453F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E498BCB3-6093-034F-AB88-FB94A044B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Proprietario del prodotto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B56C96CC-EB6D-544E-B358-BB74ECF6F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 concentra sulla visione e sull'utilizzo delle risorse mentre funge da sostenitore del prodotto.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5809B08C-517F-E548-9E61-6805E4D73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Sostiene l'utente finale e guida il team con decisioni informate basate sul feedback degli utenti. </a:t>
            </a: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D6244B01-2A8A-084C-BB04-AA9B1F2F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FE9A5045-D1FA-164F-AC5E-0AC0B9375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Proprietario del progetto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D72D8B84-C09E-964A-8338-3565B5435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Funge da linea di comunicazione tra il team di progetto e i responsabili delle decisioni.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5B54D90E-5954-D34F-9ECB-9376775CC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Funge da linea di comunicazione tra lo sponsor del progetto e il project manager. </a:t>
            </a: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337305EE-4105-6545-9041-E9F644A21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4D3CA8FE-C5CE-564C-A35D-84CEE5DF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Campione del progetto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30897772-8997-104B-8E02-236090651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Aiuta i membri del progetto fornendo risorse e indicazioni.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7D98C8B4-4777-5948-9CBD-86735BF4F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Fornisce un supporto ispiratore e motivazionale più diretto. Serve anche come sostenitore del progetto, assicurando che le parti interessate siano soddisfatte. </a:t>
            </a: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35BD7F6E-24EF-4D4D-894C-5C4A91B02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67" name="AutoShape 167">
            <a:extLst>
              <a:ext uri="{FF2B5EF4-FFF2-40B4-BE49-F238E27FC236}">
                <a16:creationId xmlns:a16="http://schemas.microsoft.com/office/drawing/2014/main" id="{1CA4F46A-5D16-3C41-835B-FDB0436DB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Stakeholder del progetto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8" name="AutoShape 167">
            <a:extLst>
              <a:ext uri="{FF2B5EF4-FFF2-40B4-BE49-F238E27FC236}">
                <a16:creationId xmlns:a16="http://schemas.microsoft.com/office/drawing/2014/main" id="{172F6363-5B90-5743-AD0F-E85F134CB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Parte della leadership esecutiva nell'organizzazione proprietaria del progetto.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9" name="AutoShape 167">
            <a:extLst>
              <a:ext uri="{FF2B5EF4-FFF2-40B4-BE49-F238E27FC236}">
                <a16:creationId xmlns:a16="http://schemas.microsoft.com/office/drawing/2014/main" id="{FAD8703B-EAFD-9F4D-B381-8518D35D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Investito e influenzato dal progetto. </a:t>
            </a:r>
          </a:p>
        </p:txBody>
      </p:sp>
      <p:sp>
        <p:nvSpPr>
          <p:cNvPr id="70" name="AutoShape 167">
            <a:extLst>
              <a:ext uri="{FF2B5EF4-FFF2-40B4-BE49-F238E27FC236}">
                <a16:creationId xmlns:a16="http://schemas.microsoft.com/office/drawing/2014/main" id="{1E0F6CE7-4C08-C549-9A15-52C3EC1AD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71" name="AutoShape 167">
            <a:extLst>
              <a:ext uri="{FF2B5EF4-FFF2-40B4-BE49-F238E27FC236}">
                <a16:creationId xmlns:a16="http://schemas.microsoft.com/office/drawing/2014/main" id="{455E4D3A-242B-274D-A0C9-A80154177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Sponsor esecutivo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2" name="AutoShape 167">
            <a:extLst>
              <a:ext uri="{FF2B5EF4-FFF2-40B4-BE49-F238E27FC236}">
                <a16:creationId xmlns:a16="http://schemas.microsoft.com/office/drawing/2014/main" id="{7D2D34E6-9A18-9649-AF9E-ACF5BEC55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Collegamento di comunicazione tra la scheda di progetto e il team di progetto.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3" name="AutoShape 167">
            <a:extLst>
              <a:ext uri="{FF2B5EF4-FFF2-40B4-BE49-F238E27FC236}">
                <a16:creationId xmlns:a16="http://schemas.microsoft.com/office/drawing/2014/main" id="{DC23A0AF-3E7A-214F-A4D7-09A93B3B3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Sulla scheda di progetto. Preoccupato per il successo del progetto e come il progetto si allineerà con la visione e la strategia del business.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DD5BF1-07EB-BC44-8EDD-6219807FA9B6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FBCA4AF-494B-A743-8C20-C14002158E5A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51FAACA-9F71-2D41-AA96-CCDD6EC9F89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895C503-5BFC-A24E-A20F-30FC381B774A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F716626-7DA0-5743-BE43-BD57654AF586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41B7BC-1666-9F4D-862C-6183D0EF680A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zione generata automa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RUOLI E RESPONSABILITÀ |   VUOTO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E5CCD7-45C5-484E-A282-5C3F0A90CD1D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RUOLO DEL PROGETTO</a:t>
            </a:r>
          </a:p>
        </p:txBody>
      </p:sp>
      <p:sp>
        <p:nvSpPr>
          <p:cNvPr id="40" name="AutoShape 167">
            <a:extLst>
              <a:ext uri="{FF2B5EF4-FFF2-40B4-BE49-F238E27FC236}">
                <a16:creationId xmlns:a16="http://schemas.microsoft.com/office/drawing/2014/main" id="{36A0F5CF-4EA4-3340-A35C-A19EEBCBC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27D911-DAD8-B846-BE14-7B4E5503394F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ASSEGNATO 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02E078-1AAD-EC49-9AB4-C85E7E1C5F7A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RESPONSABILITÀ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AB7594-7377-2E4E-917E-FA8919DCEFE9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 DEL PROGETTO [NOME]</a:t>
            </a:r>
          </a:p>
        </p:txBody>
      </p:sp>
      <p:sp>
        <p:nvSpPr>
          <p:cNvPr id="44" name="AutoShape 167">
            <a:extLst>
              <a:ext uri="{FF2B5EF4-FFF2-40B4-BE49-F238E27FC236}">
                <a16:creationId xmlns:a16="http://schemas.microsoft.com/office/drawing/2014/main" id="{83D343F2-BB74-4B42-9FF2-625002BD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147ED906-92B4-5647-B24C-F42E85C35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</a:p>
        </p:txBody>
      </p:sp>
      <p:sp>
        <p:nvSpPr>
          <p:cNvPr id="46" name="AutoShape 167">
            <a:extLst>
              <a:ext uri="{FF2B5EF4-FFF2-40B4-BE49-F238E27FC236}">
                <a16:creationId xmlns:a16="http://schemas.microsoft.com/office/drawing/2014/main" id="{139777EE-0E16-8743-802A-494110A71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47" name="AutoShape 167">
            <a:extLst>
              <a:ext uri="{FF2B5EF4-FFF2-40B4-BE49-F238E27FC236}">
                <a16:creationId xmlns:a16="http://schemas.microsoft.com/office/drawing/2014/main" id="{99D6CE71-02E2-424B-B41F-CA48BFB89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48" name="AutoShape 167">
            <a:extLst>
              <a:ext uri="{FF2B5EF4-FFF2-40B4-BE49-F238E27FC236}">
                <a16:creationId xmlns:a16="http://schemas.microsoft.com/office/drawing/2014/main" id="{E9D3B11D-2BD3-694D-9DED-6DDE4085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F6A85E46-692E-F94C-B79A-F249145C6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0" name="AutoShape 167">
            <a:extLst>
              <a:ext uri="{FF2B5EF4-FFF2-40B4-BE49-F238E27FC236}">
                <a16:creationId xmlns:a16="http://schemas.microsoft.com/office/drawing/2014/main" id="{3522E8A9-D18C-E543-AACC-479B29688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155D601E-23AB-4147-B746-758E0FED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CBE82BA6-85F1-3145-B419-6D0DCDC73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3" name="AutoShape 167">
            <a:extLst>
              <a:ext uri="{FF2B5EF4-FFF2-40B4-BE49-F238E27FC236}">
                <a16:creationId xmlns:a16="http://schemas.microsoft.com/office/drawing/2014/main" id="{9B51F878-2B9E-9745-8652-D632E94B2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4" name="AutoShape 167">
            <a:extLst>
              <a:ext uri="{FF2B5EF4-FFF2-40B4-BE49-F238E27FC236}">
                <a16:creationId xmlns:a16="http://schemas.microsoft.com/office/drawing/2014/main" id="{2A3022F2-02DA-AD4B-8392-FC3A4AB0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37206239-B00F-994B-ABA4-F73E6C024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957BBED3-9C7C-EA49-88B9-D4CCF16DB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7B3686F8-D163-8D42-860C-623EFF111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2739ED6E-E962-AC40-8FF2-038FC2E7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EB38F9BE-BA77-634E-A95F-4930194B8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73641F32-6E00-9544-9A11-37B7BCB7B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8700F9B7-2884-0E4C-B623-D36B9AC77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AE4C1DF5-9D1B-FD40-B68C-A3A067D91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3046AE60-63BE-9542-BC6A-8BD61EDD5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D4BC1317-E8F2-834B-BC10-D4E0F5E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it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Ruolo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5B8CA1DB-315A-A444-BDE1-1D6601089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 dello sponsor del progetto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581771D8-61F4-8843-8515-166DB52BF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it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Responsabilità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646DFC9-C6D3-4E4C-A84C-49F31846531E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372D1797-009A-8F47-BB91-062070A3854D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7CD92C3-F93A-1D46-A12F-7ACAF0C8E94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4AE55BE-0105-8D4C-B3CF-5974FC7169C8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610AA8A-01BD-7F40-BF74-D384723758FC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8010277-8A1D-7B45-B167-E9AED4FC8B3E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D50616E-F8B6-A142-AD86-7957865DC7FB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RUOLI E RESPONSABILITÀ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2" id="{1C03AD62-C302-B243-B719-7C18488AB8D2}" vid="{369035A3-870C-1547-B57F-A77073A3E3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IC-Roles-and-Responsibilities-Template_PowerPoint</Template>
  <TotalTime>0</TotalTime>
  <Words>398</Words>
  <Application>Microsoft Macintosh PowerPoint</Application>
  <PresentationFormat>Widescreen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2021-10-30T23:55:23Z</dcterms:created>
  <dcterms:modified xsi:type="dcterms:W3CDTF">2022-09-11T04:28:50Z</dcterms:modified>
</cp:coreProperties>
</file>