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3"/>
  </p:notesMasterIdLst>
  <p:sldIdLst>
    <p:sldId id="342" r:id="rId2"/>
    <p:sldId id="354" r:id="rId3"/>
    <p:sldId id="387" r:id="rId4"/>
    <p:sldId id="386" r:id="rId5"/>
    <p:sldId id="383" r:id="rId6"/>
    <p:sldId id="384" r:id="rId7"/>
    <p:sldId id="385" r:id="rId8"/>
    <p:sldId id="388" r:id="rId9"/>
    <p:sldId id="382" r:id="rId10"/>
    <p:sldId id="389" r:id="rId11"/>
    <p:sldId id="29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2D17"/>
    <a:srgbClr val="EBC968"/>
    <a:srgbClr val="0BF298"/>
    <a:srgbClr val="0DCC94"/>
    <a:srgbClr val="08F708"/>
    <a:srgbClr val="7FBEA7"/>
    <a:srgbClr val="C2AA89"/>
    <a:srgbClr val="E73A24"/>
    <a:srgbClr val="DD9800"/>
    <a:srgbClr val="F0A6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7" autoAdjust="0"/>
    <p:restoredTop sz="86447"/>
  </p:normalViewPr>
  <p:slideViewPr>
    <p:cSldViewPr snapToGrid="0" snapToObjects="1">
      <p:cViewPr varScale="1">
        <p:scale>
          <a:sx n="112" d="100"/>
          <a:sy n="112" d="100"/>
        </p:scale>
        <p:origin x="736" y="184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9.xml"/><Relationship Id="rId3" Type="http://schemas.openxmlformats.org/officeDocument/2006/relationships/slide" Target="slides/slide4.xml"/><Relationship Id="rId7" Type="http://schemas.openxmlformats.org/officeDocument/2006/relationships/slide" Target="slides/slide8.xml"/><Relationship Id="rId2" Type="http://schemas.openxmlformats.org/officeDocument/2006/relationships/slide" Target="slides/slide3.xml"/><Relationship Id="rId1" Type="http://schemas.openxmlformats.org/officeDocument/2006/relationships/slide" Target="slides/slide2.xml"/><Relationship Id="rId6" Type="http://schemas.openxmlformats.org/officeDocument/2006/relationships/slide" Target="slides/slide7.xml"/><Relationship Id="rId5" Type="http://schemas.openxmlformats.org/officeDocument/2006/relationships/slide" Target="slides/slide6.xml"/><Relationship Id="rId10" Type="http://schemas.openxmlformats.org/officeDocument/2006/relationships/slide" Target="slides/slide11.xml"/><Relationship Id="rId4" Type="http://schemas.openxmlformats.org/officeDocument/2006/relationships/slide" Target="slides/slide5.xml"/><Relationship Id="rId9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9/10/22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11C10-233D-DA48-A5CB-9365BBABB6B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9088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11C10-233D-DA48-A5CB-9365BBABB6B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11C10-233D-DA48-A5CB-9365BBABB6B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11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11C10-233D-DA48-A5CB-9365BBABB6B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72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11C10-233D-DA48-A5CB-9365BBABB6B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6001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11C10-233D-DA48-A5CB-9365BBABB6B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359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11C10-233D-DA48-A5CB-9365BBABB6B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3552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11C10-233D-DA48-A5CB-9365BBABB6B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6420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11C10-233D-DA48-A5CB-9365BBABB6B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970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11C10-233D-DA48-A5CB-9365BBABB6B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044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9/10/22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9/10/22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9/10/22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9/10/22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9/10/22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9/10/22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alpha val="40000"/>
              </a:schemeClr>
            </a:gs>
            <a:gs pos="100000">
              <a:schemeClr val="bg1">
                <a:lumMod val="75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9/10/22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tif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tiff"/><Relationship Id="rId3" Type="http://schemas.openxmlformats.org/officeDocument/2006/relationships/image" Target="../media/image23.tiff"/><Relationship Id="rId7" Type="http://schemas.openxmlformats.org/officeDocument/2006/relationships/image" Target="../media/image27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tiff"/><Relationship Id="rId5" Type="http://schemas.openxmlformats.org/officeDocument/2006/relationships/image" Target="../media/image25.tiff"/><Relationship Id="rId4" Type="http://schemas.openxmlformats.org/officeDocument/2006/relationships/image" Target="../media/image24.tiff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Forma&#10;&#10;Descrizione generata automaticamente">
            <a:extLst>
              <a:ext uri="{FF2B5EF4-FFF2-40B4-BE49-F238E27FC236}">
                <a16:creationId xmlns:a16="http://schemas.microsoft.com/office/drawing/2014/main" id="{C97CD6EB-446E-4A46-A0E1-590EB92CB454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201141" y="849512"/>
            <a:ext cx="4548358" cy="54943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43A449B-AAB7-994A-92CE-8F48E2CA7DF6}"/>
              </a:ext>
            </a:extLst>
          </p:cNvPr>
          <p:cNvSpPr txBox="1"/>
          <p:nvPr/>
        </p:nvSpPr>
        <p:spPr>
          <a:xfrm>
            <a:off x="300446" y="253847"/>
            <a:ext cx="74222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MODELLO DI PRESENTAZIONE SEMPLICE PER LE LINEE GUIDA DEL MARCHIO</a:t>
            </a:r>
          </a:p>
        </p:txBody>
      </p:sp>
      <p:sp>
        <p:nvSpPr>
          <p:cNvPr id="34" name="Rectangle 7">
            <a:extLst>
              <a:ext uri="{FF2B5EF4-FFF2-40B4-BE49-F238E27FC236}">
                <a16:creationId xmlns:a16="http://schemas.microsoft.com/office/drawing/2014/main" id="{0671204C-72BF-9849-8945-77D03A477E75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5" name="Parallelogram 34">
            <a:extLst>
              <a:ext uri="{FF2B5EF4-FFF2-40B4-BE49-F238E27FC236}">
                <a16:creationId xmlns:a16="http://schemas.microsoft.com/office/drawing/2014/main" id="{E65CF26C-52F9-344A-ACC9-09D07DE0977D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F0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7DC0BFC-32CE-0544-BDE7-E4E8CD4C8E4D}"/>
              </a:ext>
            </a:extLst>
          </p:cNvPr>
          <p:cNvSpPr txBox="1"/>
          <p:nvPr/>
        </p:nvSpPr>
        <p:spPr>
          <a:xfrm>
            <a:off x="4800046" y="6477000"/>
            <a:ext cx="6947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" dirty="0">
                <a:solidFill>
                  <a:schemeClr val="bg1"/>
                </a:solidFill>
                <a:latin typeface="Century Gothic" panose="020B0502020202020204" pitchFamily="34" charset="0"/>
              </a:rPr>
              <a:t>LINEE GUIDA DEL MARCHIO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4202D8FA-97A9-1F4C-B19E-615D761DF0CF}"/>
              </a:ext>
            </a:extLst>
          </p:cNvPr>
          <p:cNvSpPr txBox="1"/>
          <p:nvPr/>
        </p:nvSpPr>
        <p:spPr>
          <a:xfrm>
            <a:off x="552991" y="1429107"/>
            <a:ext cx="514213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" sz="66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LINEE GUIDA DEL MARCHIO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AE8DCBF-448C-AD45-B510-7237A4405E1C}"/>
              </a:ext>
            </a:extLst>
          </p:cNvPr>
          <p:cNvGrpSpPr/>
          <p:nvPr/>
        </p:nvGrpSpPr>
        <p:grpSpPr>
          <a:xfrm>
            <a:off x="7232087" y="1900958"/>
            <a:ext cx="3813735" cy="3758772"/>
            <a:chOff x="8691079" y="2905927"/>
            <a:chExt cx="2975771" cy="2932884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CAC6470-2B2D-5C47-8938-DC548E94AC68}"/>
                </a:ext>
              </a:extLst>
            </p:cNvPr>
            <p:cNvSpPr/>
            <p:nvPr/>
          </p:nvSpPr>
          <p:spPr>
            <a:xfrm>
              <a:off x="8691080" y="2913827"/>
              <a:ext cx="2932884" cy="2890404"/>
            </a:xfrm>
            <a:prstGeom prst="ellipse">
              <a:avLst/>
            </a:prstGeom>
            <a:gradFill>
              <a:gsLst>
                <a:gs pos="0">
                  <a:schemeClr val="tx2">
                    <a:lumMod val="20000"/>
                    <a:lumOff val="80000"/>
                  </a:schemeClr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Graphic 11" descr="Sfera">
              <a:extLst>
                <a:ext uri="{FF2B5EF4-FFF2-40B4-BE49-F238E27FC236}">
                  <a16:creationId xmlns:a16="http://schemas.microsoft.com/office/drawing/2014/main" id="{A2DE8716-EFBB-D949-8304-0C61B76E5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691079" y="2905927"/>
              <a:ext cx="2932884" cy="2932884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893A57A-2F49-9146-9CC4-489A6AF37BC7}"/>
                </a:ext>
              </a:extLst>
            </p:cNvPr>
            <p:cNvSpPr txBox="1"/>
            <p:nvPr/>
          </p:nvSpPr>
          <p:spPr>
            <a:xfrm>
              <a:off x="8691079" y="3522919"/>
              <a:ext cx="2947929" cy="936589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31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it" sz="72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La tua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7F19312-F8F1-4B4F-9DAE-27D355366D66}"/>
                </a:ext>
              </a:extLst>
            </p:cNvPr>
            <p:cNvSpPr txBox="1"/>
            <p:nvPr/>
          </p:nvSpPr>
          <p:spPr>
            <a:xfrm>
              <a:off x="8718921" y="4229046"/>
              <a:ext cx="2947929" cy="1032649"/>
            </a:xfrm>
            <a:prstGeom prst="rect">
              <a:avLst/>
            </a:prstGeom>
            <a:noFill/>
            <a:effectLst>
              <a:outerShdw blurRad="635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it" sz="8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LOGO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918F92B7-F86C-4240-BC74-0E2DB47EF274}"/>
              </a:ext>
            </a:extLst>
          </p:cNvPr>
          <p:cNvSpPr txBox="1"/>
          <p:nvPr/>
        </p:nvSpPr>
        <p:spPr>
          <a:xfrm>
            <a:off x="450525" y="5973939"/>
            <a:ext cx="4645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©20XX. Tutti i diritti riservati all'organizzazione.</a:t>
            </a:r>
          </a:p>
        </p:txBody>
      </p:sp>
    </p:spTree>
    <p:extLst>
      <p:ext uri="{BB962C8B-B14F-4D97-AF65-F5344CB8AC3E}">
        <p14:creationId xmlns:p14="http://schemas.microsoft.com/office/powerpoint/2010/main" val="1508588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7092276-7E6C-674B-9386-DF31BEADFEF5}"/>
              </a:ext>
            </a:extLst>
          </p:cNvPr>
          <p:cNvSpPr/>
          <p:nvPr/>
        </p:nvSpPr>
        <p:spPr>
          <a:xfrm>
            <a:off x="0" y="0"/>
            <a:ext cx="12191188" cy="6477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F83675E-33C1-8B42-B467-2132E1018813}"/>
              </a:ext>
            </a:extLst>
          </p:cNvPr>
          <p:cNvGrpSpPr/>
          <p:nvPr/>
        </p:nvGrpSpPr>
        <p:grpSpPr>
          <a:xfrm flipH="1">
            <a:off x="4097272" y="-14628"/>
            <a:ext cx="5724144" cy="6219640"/>
            <a:chOff x="7203068" y="-14628"/>
            <a:chExt cx="5724680" cy="6219640"/>
          </a:xfrm>
          <a:solidFill>
            <a:schemeClr val="bg1">
              <a:alpha val="30000"/>
            </a:schemeClr>
          </a:solidFill>
        </p:grpSpPr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746234DC-5368-AE48-A604-8F2D12795726}"/>
                </a:ext>
              </a:extLst>
            </p:cNvPr>
            <p:cNvSpPr/>
            <p:nvPr/>
          </p:nvSpPr>
          <p:spPr>
            <a:xfrm>
              <a:off x="8267700" y="1219200"/>
              <a:ext cx="1498109" cy="1121526"/>
            </a:xfrm>
            <a:prstGeom prst="triangle">
              <a:avLst/>
            </a:prstGeom>
            <a:grpFill/>
            <a:ln>
              <a:solidFill>
                <a:schemeClr val="tx2">
                  <a:lumMod val="60000"/>
                  <a:lumOff val="40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riangle 14">
              <a:extLst>
                <a:ext uri="{FF2B5EF4-FFF2-40B4-BE49-F238E27FC236}">
                  <a16:creationId xmlns:a16="http://schemas.microsoft.com/office/drawing/2014/main" id="{D0D93736-E119-A84D-8148-834DE33E1898}"/>
                </a:ext>
              </a:extLst>
            </p:cNvPr>
            <p:cNvSpPr/>
            <p:nvPr/>
          </p:nvSpPr>
          <p:spPr>
            <a:xfrm rot="10800000">
              <a:off x="8267698" y="2340726"/>
              <a:ext cx="1498109" cy="1121526"/>
            </a:xfrm>
            <a:prstGeom prst="triangle">
              <a:avLst/>
            </a:prstGeom>
            <a:grpFill/>
            <a:ln>
              <a:solidFill>
                <a:schemeClr val="tx2">
                  <a:lumMod val="60000"/>
                  <a:lumOff val="40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riangle 15">
              <a:extLst>
                <a:ext uri="{FF2B5EF4-FFF2-40B4-BE49-F238E27FC236}">
                  <a16:creationId xmlns:a16="http://schemas.microsoft.com/office/drawing/2014/main" id="{D58966D1-599C-3442-8780-7362FD245B13}"/>
                </a:ext>
              </a:extLst>
            </p:cNvPr>
            <p:cNvSpPr/>
            <p:nvPr/>
          </p:nvSpPr>
          <p:spPr>
            <a:xfrm>
              <a:off x="9117614" y="2441587"/>
              <a:ext cx="1498109" cy="1121526"/>
            </a:xfrm>
            <a:prstGeom prst="triangle">
              <a:avLst/>
            </a:prstGeom>
            <a:grpFill/>
            <a:ln>
              <a:solidFill>
                <a:schemeClr val="tx2">
                  <a:lumMod val="60000"/>
                  <a:lumOff val="40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riangle 16">
              <a:extLst>
                <a:ext uri="{FF2B5EF4-FFF2-40B4-BE49-F238E27FC236}">
                  <a16:creationId xmlns:a16="http://schemas.microsoft.com/office/drawing/2014/main" id="{3CAF1C81-2430-EE4A-8441-23D22951D4B6}"/>
                </a:ext>
              </a:extLst>
            </p:cNvPr>
            <p:cNvSpPr/>
            <p:nvPr/>
          </p:nvSpPr>
          <p:spPr>
            <a:xfrm rot="10800000">
              <a:off x="9117612" y="3563113"/>
              <a:ext cx="1498109" cy="1121526"/>
            </a:xfrm>
            <a:prstGeom prst="triangle">
              <a:avLst/>
            </a:prstGeom>
            <a:grpFill/>
            <a:ln>
              <a:solidFill>
                <a:schemeClr val="tx2">
                  <a:lumMod val="60000"/>
                  <a:lumOff val="40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43A33992-49E3-8A4C-B1AF-6EE3E7C940D6}"/>
                </a:ext>
              </a:extLst>
            </p:cNvPr>
            <p:cNvSpPr/>
            <p:nvPr/>
          </p:nvSpPr>
          <p:spPr>
            <a:xfrm rot="10800000">
              <a:off x="9118598" y="-14627"/>
              <a:ext cx="3073402" cy="2300834"/>
            </a:xfrm>
            <a:prstGeom prst="triangle">
              <a:avLst/>
            </a:prstGeom>
            <a:grpFill/>
            <a:ln>
              <a:solidFill>
                <a:schemeClr val="tx2">
                  <a:lumMod val="60000"/>
                  <a:lumOff val="40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Triangle 18">
              <a:extLst>
                <a:ext uri="{FF2B5EF4-FFF2-40B4-BE49-F238E27FC236}">
                  <a16:creationId xmlns:a16="http://schemas.microsoft.com/office/drawing/2014/main" id="{912E43EE-636B-C742-86E2-3DC9EA3E0E6E}"/>
                </a:ext>
              </a:extLst>
            </p:cNvPr>
            <p:cNvSpPr/>
            <p:nvPr/>
          </p:nvSpPr>
          <p:spPr>
            <a:xfrm>
              <a:off x="11194577" y="5032308"/>
              <a:ext cx="825935" cy="618318"/>
            </a:xfrm>
            <a:prstGeom prst="triangle">
              <a:avLst/>
            </a:prstGeom>
            <a:grpFill/>
            <a:ln>
              <a:solidFill>
                <a:schemeClr val="tx2">
                  <a:lumMod val="60000"/>
                  <a:lumOff val="40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Triangle 19">
              <a:extLst>
                <a:ext uri="{FF2B5EF4-FFF2-40B4-BE49-F238E27FC236}">
                  <a16:creationId xmlns:a16="http://schemas.microsoft.com/office/drawing/2014/main" id="{D78120A2-8346-2C49-A218-9C3A18A48DDA}"/>
                </a:ext>
              </a:extLst>
            </p:cNvPr>
            <p:cNvSpPr/>
            <p:nvPr/>
          </p:nvSpPr>
          <p:spPr>
            <a:xfrm rot="10800000">
              <a:off x="10726003" y="4976702"/>
              <a:ext cx="825935" cy="618318"/>
            </a:xfrm>
            <a:prstGeom prst="triangle">
              <a:avLst/>
            </a:prstGeom>
            <a:grpFill/>
            <a:ln>
              <a:solidFill>
                <a:schemeClr val="tx2">
                  <a:lumMod val="60000"/>
                  <a:lumOff val="40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Triangle 20">
              <a:extLst>
                <a:ext uri="{FF2B5EF4-FFF2-40B4-BE49-F238E27FC236}">
                  <a16:creationId xmlns:a16="http://schemas.microsoft.com/office/drawing/2014/main" id="{5BD4F8CF-570A-764B-BFA5-228A1087C6BD}"/>
                </a:ext>
              </a:extLst>
            </p:cNvPr>
            <p:cNvSpPr/>
            <p:nvPr/>
          </p:nvSpPr>
          <p:spPr>
            <a:xfrm>
              <a:off x="10726004" y="4358384"/>
              <a:ext cx="825935" cy="618318"/>
            </a:xfrm>
            <a:prstGeom prst="triangle">
              <a:avLst/>
            </a:prstGeom>
            <a:grpFill/>
            <a:ln>
              <a:solidFill>
                <a:schemeClr val="tx2">
                  <a:lumMod val="60000"/>
                  <a:lumOff val="40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Triangle 22">
              <a:extLst>
                <a:ext uri="{FF2B5EF4-FFF2-40B4-BE49-F238E27FC236}">
                  <a16:creationId xmlns:a16="http://schemas.microsoft.com/office/drawing/2014/main" id="{67160ACB-6590-8B45-866C-EBF1CC9A8B10}"/>
                </a:ext>
              </a:extLst>
            </p:cNvPr>
            <p:cNvSpPr/>
            <p:nvPr/>
          </p:nvSpPr>
          <p:spPr>
            <a:xfrm>
              <a:off x="10732980" y="2926103"/>
              <a:ext cx="825935" cy="618318"/>
            </a:xfrm>
            <a:prstGeom prst="triangle">
              <a:avLst/>
            </a:prstGeom>
            <a:grpFill/>
            <a:ln>
              <a:solidFill>
                <a:schemeClr val="tx2">
                  <a:lumMod val="60000"/>
                  <a:lumOff val="40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riangle 23">
              <a:extLst>
                <a:ext uri="{FF2B5EF4-FFF2-40B4-BE49-F238E27FC236}">
                  <a16:creationId xmlns:a16="http://schemas.microsoft.com/office/drawing/2014/main" id="{AB851AFC-B708-2F40-AB44-F91EF7F1DE0F}"/>
                </a:ext>
              </a:extLst>
            </p:cNvPr>
            <p:cNvSpPr/>
            <p:nvPr/>
          </p:nvSpPr>
          <p:spPr>
            <a:xfrm rot="10800000">
              <a:off x="10732979" y="3544421"/>
              <a:ext cx="825935" cy="618318"/>
            </a:xfrm>
            <a:prstGeom prst="triangle">
              <a:avLst/>
            </a:prstGeom>
            <a:grpFill/>
            <a:ln>
              <a:solidFill>
                <a:schemeClr val="tx2">
                  <a:lumMod val="60000"/>
                  <a:lumOff val="40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riangle 24">
              <a:extLst>
                <a:ext uri="{FF2B5EF4-FFF2-40B4-BE49-F238E27FC236}">
                  <a16:creationId xmlns:a16="http://schemas.microsoft.com/office/drawing/2014/main" id="{E3B73634-3516-F340-8380-7A1201C0A9D3}"/>
                </a:ext>
              </a:extLst>
            </p:cNvPr>
            <p:cNvSpPr/>
            <p:nvPr/>
          </p:nvSpPr>
          <p:spPr>
            <a:xfrm>
              <a:off x="11201553" y="3600027"/>
              <a:ext cx="825935" cy="618318"/>
            </a:xfrm>
            <a:prstGeom prst="triangle">
              <a:avLst/>
            </a:prstGeom>
            <a:grpFill/>
            <a:ln>
              <a:solidFill>
                <a:schemeClr val="tx2">
                  <a:lumMod val="60000"/>
                  <a:lumOff val="40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Triangle 25">
              <a:extLst>
                <a:ext uri="{FF2B5EF4-FFF2-40B4-BE49-F238E27FC236}">
                  <a16:creationId xmlns:a16="http://schemas.microsoft.com/office/drawing/2014/main" id="{43B0C1FC-5CB3-B447-A936-AE24CA8466B1}"/>
                </a:ext>
              </a:extLst>
            </p:cNvPr>
            <p:cNvSpPr/>
            <p:nvPr/>
          </p:nvSpPr>
          <p:spPr>
            <a:xfrm rot="10800000">
              <a:off x="11201552" y="4218345"/>
              <a:ext cx="825935" cy="618318"/>
            </a:xfrm>
            <a:prstGeom prst="triangle">
              <a:avLst/>
            </a:prstGeom>
            <a:grpFill/>
            <a:ln>
              <a:solidFill>
                <a:schemeClr val="tx2">
                  <a:lumMod val="60000"/>
                  <a:lumOff val="40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Triangle 26">
              <a:extLst>
                <a:ext uri="{FF2B5EF4-FFF2-40B4-BE49-F238E27FC236}">
                  <a16:creationId xmlns:a16="http://schemas.microsoft.com/office/drawing/2014/main" id="{F8193F06-2BD6-0349-9DA3-A6ADEE01A097}"/>
                </a:ext>
              </a:extLst>
            </p:cNvPr>
            <p:cNvSpPr/>
            <p:nvPr/>
          </p:nvSpPr>
          <p:spPr>
            <a:xfrm>
              <a:off x="9465415" y="5351037"/>
              <a:ext cx="613059" cy="458953"/>
            </a:xfrm>
            <a:prstGeom prst="triangle">
              <a:avLst/>
            </a:prstGeom>
            <a:grpFill/>
            <a:ln>
              <a:solidFill>
                <a:schemeClr val="tx2">
                  <a:lumMod val="60000"/>
                  <a:lumOff val="40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Triangle 27">
              <a:extLst>
                <a:ext uri="{FF2B5EF4-FFF2-40B4-BE49-F238E27FC236}">
                  <a16:creationId xmlns:a16="http://schemas.microsoft.com/office/drawing/2014/main" id="{41D3F36F-4F08-C34F-911A-4B97EE14C40B}"/>
                </a:ext>
              </a:extLst>
            </p:cNvPr>
            <p:cNvSpPr/>
            <p:nvPr/>
          </p:nvSpPr>
          <p:spPr>
            <a:xfrm rot="10800000">
              <a:off x="8796054" y="4684640"/>
              <a:ext cx="613059" cy="458953"/>
            </a:xfrm>
            <a:prstGeom prst="triangle">
              <a:avLst/>
            </a:prstGeom>
            <a:grpFill/>
            <a:ln>
              <a:solidFill>
                <a:schemeClr val="tx2">
                  <a:lumMod val="60000"/>
                  <a:lumOff val="40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Triangle 28">
              <a:extLst>
                <a:ext uri="{FF2B5EF4-FFF2-40B4-BE49-F238E27FC236}">
                  <a16:creationId xmlns:a16="http://schemas.microsoft.com/office/drawing/2014/main" id="{E78317E2-3626-D047-BBFE-DDC2AADE5507}"/>
                </a:ext>
              </a:extLst>
            </p:cNvPr>
            <p:cNvSpPr/>
            <p:nvPr/>
          </p:nvSpPr>
          <p:spPr>
            <a:xfrm>
              <a:off x="8796055" y="4225687"/>
              <a:ext cx="613059" cy="458953"/>
            </a:xfrm>
            <a:prstGeom prst="triangle">
              <a:avLst/>
            </a:prstGeom>
            <a:grpFill/>
            <a:ln>
              <a:solidFill>
                <a:schemeClr val="tx2">
                  <a:lumMod val="60000"/>
                  <a:lumOff val="40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Triangle 29">
              <a:extLst>
                <a:ext uri="{FF2B5EF4-FFF2-40B4-BE49-F238E27FC236}">
                  <a16:creationId xmlns:a16="http://schemas.microsoft.com/office/drawing/2014/main" id="{257636C5-E49D-4944-BCAD-D3C1FB6C33CD}"/>
                </a:ext>
              </a:extLst>
            </p:cNvPr>
            <p:cNvSpPr/>
            <p:nvPr/>
          </p:nvSpPr>
          <p:spPr>
            <a:xfrm>
              <a:off x="11429639" y="676405"/>
              <a:ext cx="1498109" cy="1121526"/>
            </a:xfrm>
            <a:prstGeom prst="triangle">
              <a:avLst/>
            </a:prstGeom>
            <a:grpFill/>
            <a:ln>
              <a:solidFill>
                <a:schemeClr val="tx2">
                  <a:lumMod val="60000"/>
                  <a:lumOff val="40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Triangle 30">
              <a:extLst>
                <a:ext uri="{FF2B5EF4-FFF2-40B4-BE49-F238E27FC236}">
                  <a16:creationId xmlns:a16="http://schemas.microsoft.com/office/drawing/2014/main" id="{7065741B-59D3-D149-B4C5-6ACAE337783D}"/>
                </a:ext>
              </a:extLst>
            </p:cNvPr>
            <p:cNvSpPr/>
            <p:nvPr/>
          </p:nvSpPr>
          <p:spPr>
            <a:xfrm rot="10800000">
              <a:off x="11429637" y="1797931"/>
              <a:ext cx="1498109" cy="1121526"/>
            </a:xfrm>
            <a:prstGeom prst="triangle">
              <a:avLst/>
            </a:prstGeom>
            <a:grpFill/>
            <a:ln>
              <a:solidFill>
                <a:schemeClr val="tx2">
                  <a:lumMod val="60000"/>
                  <a:lumOff val="40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riangle 31">
              <a:extLst>
                <a:ext uri="{FF2B5EF4-FFF2-40B4-BE49-F238E27FC236}">
                  <a16:creationId xmlns:a16="http://schemas.microsoft.com/office/drawing/2014/main" id="{58B49BD2-4BAA-BF4A-B39E-31DCE44178A4}"/>
                </a:ext>
              </a:extLst>
            </p:cNvPr>
            <p:cNvSpPr/>
            <p:nvPr/>
          </p:nvSpPr>
          <p:spPr>
            <a:xfrm rot="10800000">
              <a:off x="10001145" y="4978503"/>
              <a:ext cx="401094" cy="300270"/>
            </a:xfrm>
            <a:prstGeom prst="triangle">
              <a:avLst/>
            </a:prstGeom>
            <a:grpFill/>
            <a:ln>
              <a:solidFill>
                <a:schemeClr val="tx2">
                  <a:lumMod val="60000"/>
                  <a:lumOff val="40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Triangle 33">
              <a:extLst>
                <a:ext uri="{FF2B5EF4-FFF2-40B4-BE49-F238E27FC236}">
                  <a16:creationId xmlns:a16="http://schemas.microsoft.com/office/drawing/2014/main" id="{57083849-12F9-0145-A7A3-ACF213E20B1C}"/>
                </a:ext>
              </a:extLst>
            </p:cNvPr>
            <p:cNvSpPr/>
            <p:nvPr/>
          </p:nvSpPr>
          <p:spPr>
            <a:xfrm>
              <a:off x="8478550" y="3436582"/>
              <a:ext cx="401094" cy="300270"/>
            </a:xfrm>
            <a:prstGeom prst="triangle">
              <a:avLst/>
            </a:prstGeom>
            <a:grpFill/>
            <a:ln>
              <a:solidFill>
                <a:schemeClr val="tx2">
                  <a:lumMod val="60000"/>
                  <a:lumOff val="40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Triangle 35">
              <a:extLst>
                <a:ext uri="{FF2B5EF4-FFF2-40B4-BE49-F238E27FC236}">
                  <a16:creationId xmlns:a16="http://schemas.microsoft.com/office/drawing/2014/main" id="{73B4D0C7-B8AE-0142-994F-E3AFE97F8153}"/>
                </a:ext>
              </a:extLst>
            </p:cNvPr>
            <p:cNvSpPr/>
            <p:nvPr/>
          </p:nvSpPr>
          <p:spPr>
            <a:xfrm>
              <a:off x="10560298" y="3911608"/>
              <a:ext cx="221130" cy="165545"/>
            </a:xfrm>
            <a:prstGeom prst="triangle">
              <a:avLst/>
            </a:prstGeom>
            <a:grpFill/>
            <a:ln>
              <a:solidFill>
                <a:schemeClr val="tx2">
                  <a:lumMod val="60000"/>
                  <a:lumOff val="40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Triangle 36">
              <a:extLst>
                <a:ext uri="{FF2B5EF4-FFF2-40B4-BE49-F238E27FC236}">
                  <a16:creationId xmlns:a16="http://schemas.microsoft.com/office/drawing/2014/main" id="{4BFD9E3F-6BD7-6D40-BAAD-8E79DAD5CA62}"/>
                </a:ext>
              </a:extLst>
            </p:cNvPr>
            <p:cNvSpPr/>
            <p:nvPr/>
          </p:nvSpPr>
          <p:spPr>
            <a:xfrm rot="10800000">
              <a:off x="10924816" y="6039467"/>
              <a:ext cx="221130" cy="165545"/>
            </a:xfrm>
            <a:prstGeom prst="triangle">
              <a:avLst/>
            </a:prstGeom>
            <a:grpFill/>
            <a:ln>
              <a:solidFill>
                <a:schemeClr val="tx2">
                  <a:lumMod val="60000"/>
                  <a:lumOff val="40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Triangle 37">
              <a:extLst>
                <a:ext uri="{FF2B5EF4-FFF2-40B4-BE49-F238E27FC236}">
                  <a16:creationId xmlns:a16="http://schemas.microsoft.com/office/drawing/2014/main" id="{EAA22998-F28B-8F4E-AAC8-E8D04DAF252D}"/>
                </a:ext>
              </a:extLst>
            </p:cNvPr>
            <p:cNvSpPr/>
            <p:nvPr/>
          </p:nvSpPr>
          <p:spPr>
            <a:xfrm rot="10800000">
              <a:off x="8157134" y="1651419"/>
              <a:ext cx="221130" cy="165545"/>
            </a:xfrm>
            <a:prstGeom prst="triangle">
              <a:avLst/>
            </a:prstGeom>
            <a:grpFill/>
            <a:ln>
              <a:solidFill>
                <a:schemeClr val="tx2">
                  <a:lumMod val="60000"/>
                  <a:lumOff val="40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Triangle 38">
              <a:extLst>
                <a:ext uri="{FF2B5EF4-FFF2-40B4-BE49-F238E27FC236}">
                  <a16:creationId xmlns:a16="http://schemas.microsoft.com/office/drawing/2014/main" id="{A06EAC68-7DFB-D54C-A552-028A6DF7C8B0}"/>
                </a:ext>
              </a:extLst>
            </p:cNvPr>
            <p:cNvSpPr/>
            <p:nvPr/>
          </p:nvSpPr>
          <p:spPr>
            <a:xfrm>
              <a:off x="11586492" y="2465841"/>
              <a:ext cx="221130" cy="165545"/>
            </a:xfrm>
            <a:prstGeom prst="triangle">
              <a:avLst/>
            </a:prstGeom>
            <a:grpFill/>
            <a:ln>
              <a:solidFill>
                <a:schemeClr val="tx2">
                  <a:lumMod val="60000"/>
                  <a:lumOff val="40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Triangle 39">
              <a:extLst>
                <a:ext uri="{FF2B5EF4-FFF2-40B4-BE49-F238E27FC236}">
                  <a16:creationId xmlns:a16="http://schemas.microsoft.com/office/drawing/2014/main" id="{9243ACC7-3276-B247-8C9B-8C5B5B42582A}"/>
                </a:ext>
              </a:extLst>
            </p:cNvPr>
            <p:cNvSpPr/>
            <p:nvPr/>
          </p:nvSpPr>
          <p:spPr>
            <a:xfrm>
              <a:off x="8875258" y="425489"/>
              <a:ext cx="164136" cy="122877"/>
            </a:xfrm>
            <a:prstGeom prst="triangle">
              <a:avLst/>
            </a:prstGeom>
            <a:grpFill/>
            <a:ln>
              <a:solidFill>
                <a:schemeClr val="tx2">
                  <a:lumMod val="60000"/>
                  <a:lumOff val="40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Triangle 40">
              <a:extLst>
                <a:ext uri="{FF2B5EF4-FFF2-40B4-BE49-F238E27FC236}">
                  <a16:creationId xmlns:a16="http://schemas.microsoft.com/office/drawing/2014/main" id="{F43E227C-5143-A245-8070-F376215DBCA2}"/>
                </a:ext>
              </a:extLst>
            </p:cNvPr>
            <p:cNvSpPr/>
            <p:nvPr/>
          </p:nvSpPr>
          <p:spPr>
            <a:xfrm rot="10800000">
              <a:off x="11900905" y="4908188"/>
              <a:ext cx="164136" cy="122877"/>
            </a:xfrm>
            <a:prstGeom prst="triangle">
              <a:avLst/>
            </a:prstGeom>
            <a:grpFill/>
            <a:ln>
              <a:solidFill>
                <a:schemeClr val="tx2">
                  <a:lumMod val="60000"/>
                  <a:lumOff val="40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Triangle 41">
              <a:extLst>
                <a:ext uri="{FF2B5EF4-FFF2-40B4-BE49-F238E27FC236}">
                  <a16:creationId xmlns:a16="http://schemas.microsoft.com/office/drawing/2014/main" id="{98EB7C5B-26FA-CE41-BFA7-07595B6AC043}"/>
                </a:ext>
              </a:extLst>
            </p:cNvPr>
            <p:cNvSpPr/>
            <p:nvPr/>
          </p:nvSpPr>
          <p:spPr>
            <a:xfrm>
              <a:off x="9494499" y="1271969"/>
              <a:ext cx="401094" cy="300270"/>
            </a:xfrm>
            <a:prstGeom prst="triangle">
              <a:avLst/>
            </a:prstGeom>
            <a:grpFill/>
            <a:ln>
              <a:solidFill>
                <a:schemeClr val="tx2">
                  <a:lumMod val="60000"/>
                  <a:lumOff val="40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Triangle 42">
              <a:extLst>
                <a:ext uri="{FF2B5EF4-FFF2-40B4-BE49-F238E27FC236}">
                  <a16:creationId xmlns:a16="http://schemas.microsoft.com/office/drawing/2014/main" id="{A18C3CA1-42FA-064A-AE0B-BC79CCDF927C}"/>
                </a:ext>
              </a:extLst>
            </p:cNvPr>
            <p:cNvSpPr/>
            <p:nvPr/>
          </p:nvSpPr>
          <p:spPr>
            <a:xfrm rot="10800000">
              <a:off x="7203068" y="-14628"/>
              <a:ext cx="1592986" cy="1192554"/>
            </a:xfrm>
            <a:prstGeom prst="triangle">
              <a:avLst/>
            </a:prstGeom>
            <a:grpFill/>
            <a:ln>
              <a:solidFill>
                <a:schemeClr val="tx2">
                  <a:lumMod val="60000"/>
                  <a:lumOff val="40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781586" y="6477000"/>
            <a:ext cx="828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" b="1" dirty="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RELAZIONE DI PROGETTO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A7164C-4330-A149-ACCA-24C89795B119}"/>
              </a:ext>
            </a:extLst>
          </p:cNvPr>
          <p:cNvSpPr txBox="1"/>
          <p:nvPr/>
        </p:nvSpPr>
        <p:spPr>
          <a:xfrm>
            <a:off x="367748" y="248400"/>
            <a:ext cx="4437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Tipografia: Formattazione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F8312F4-008A-8B46-B9CC-E4456F84C996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A162E46-AFAD-E846-BF5C-F20FF11EA0EF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F0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9D49A6-86F7-B744-828A-D7C1D9D15D8C}"/>
              </a:ext>
            </a:extLst>
          </p:cNvPr>
          <p:cNvSpPr txBox="1"/>
          <p:nvPr/>
        </p:nvSpPr>
        <p:spPr>
          <a:xfrm>
            <a:off x="884903" y="6477000"/>
            <a:ext cx="10862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" dirty="0">
                <a:solidFill>
                  <a:schemeClr val="bg1"/>
                </a:solidFill>
                <a:latin typeface="Century Gothic" panose="020B0502020202020204" pitchFamily="34" charset="0"/>
              </a:rPr>
              <a:t>TIPOGRAFIA: FORMATTAZIONE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658F5F-FC84-B44E-B55C-A0BDB1DDC2BD}"/>
              </a:ext>
            </a:extLst>
          </p:cNvPr>
          <p:cNvSpPr txBox="1"/>
          <p:nvPr/>
        </p:nvSpPr>
        <p:spPr>
          <a:xfrm>
            <a:off x="274182" y="2216473"/>
            <a:ext cx="5942674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" sz="28700" dirty="0">
                <a:latin typeface="Century Gothic" panose="020B0502020202020204" pitchFamily="34" charset="0"/>
              </a:rPr>
              <a:t>Aa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6A3C747-4DD3-7744-B42C-FAC21A95C84E}"/>
              </a:ext>
            </a:extLst>
          </p:cNvPr>
          <p:cNvSpPr txBox="1"/>
          <p:nvPr/>
        </p:nvSpPr>
        <p:spPr>
          <a:xfrm>
            <a:off x="9047509" y="1210940"/>
            <a:ext cx="1774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" sz="2400" dirty="0">
                <a:latin typeface="Century Gothic" panose="020B0502020202020204" pitchFamily="34" charset="0"/>
              </a:rPr>
              <a:t>TITOLI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E3E737A-302F-EC47-8DB8-09EAD49857D0}"/>
              </a:ext>
            </a:extLst>
          </p:cNvPr>
          <p:cNvSpPr/>
          <p:nvPr/>
        </p:nvSpPr>
        <p:spPr>
          <a:xfrm>
            <a:off x="8329422" y="1687165"/>
            <a:ext cx="1498396" cy="1426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800"/>
              </a:spcAft>
            </a:pPr>
            <a:r>
              <a:rPr lang="i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Font:</a:t>
            </a:r>
          </a:p>
          <a:p>
            <a:pPr algn="r">
              <a:spcAft>
                <a:spcPts val="800"/>
              </a:spcAft>
            </a:pPr>
            <a:r>
              <a:rPr lang="i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Stile:</a:t>
            </a:r>
          </a:p>
          <a:p>
            <a:pPr algn="r">
              <a:spcAft>
                <a:spcPts val="800"/>
              </a:spcAft>
            </a:pPr>
            <a:r>
              <a:rPr lang="i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Grandezza:</a:t>
            </a:r>
          </a:p>
          <a:p>
            <a:pPr algn="r">
              <a:spcAft>
                <a:spcPts val="800"/>
              </a:spcAft>
            </a:pPr>
            <a:r>
              <a:rPr lang="i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Altezza linea:</a:t>
            </a:r>
          </a:p>
          <a:p>
            <a:pPr algn="r">
              <a:spcAft>
                <a:spcPts val="800"/>
              </a:spcAft>
            </a:pPr>
            <a:r>
              <a:rPr lang="i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Inseguimento: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7E91947-F132-2041-A9A6-CDDB6D272AB2}"/>
              </a:ext>
            </a:extLst>
          </p:cNvPr>
          <p:cNvSpPr/>
          <p:nvPr/>
        </p:nvSpPr>
        <p:spPr>
          <a:xfrm>
            <a:off x="9827818" y="1687165"/>
            <a:ext cx="1671822" cy="1426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it" sz="1200" dirty="0">
                <a:latin typeface="Century Gothic" panose="020B0502020202020204" pitchFamily="34" charset="0"/>
              </a:rPr>
              <a:t>Gotico secolare</a:t>
            </a:r>
          </a:p>
          <a:p>
            <a:pPr>
              <a:spcAft>
                <a:spcPts val="800"/>
              </a:spcAft>
            </a:pPr>
            <a:r>
              <a:rPr lang="it" sz="1200" dirty="0">
                <a:latin typeface="Century Gothic" panose="020B0502020202020204" pitchFamily="34" charset="0"/>
              </a:rPr>
              <a:t>Regolare</a:t>
            </a:r>
          </a:p>
          <a:p>
            <a:pPr>
              <a:spcAft>
                <a:spcPts val="800"/>
              </a:spcAft>
            </a:pPr>
            <a:r>
              <a:rPr lang="it" sz="1200" dirty="0">
                <a:latin typeface="Century Gothic" panose="020B0502020202020204" pitchFamily="34" charset="0"/>
              </a:rPr>
              <a:t>32pt</a:t>
            </a:r>
          </a:p>
          <a:p>
            <a:pPr>
              <a:spcAft>
                <a:spcPts val="800"/>
              </a:spcAft>
            </a:pPr>
            <a:r>
              <a:rPr lang="it" sz="1200" dirty="0">
                <a:latin typeface="Century Gothic" panose="020B0502020202020204" pitchFamily="34" charset="0"/>
              </a:rPr>
              <a:t>1</a:t>
            </a:r>
          </a:p>
          <a:p>
            <a:pPr>
              <a:spcAft>
                <a:spcPts val="800"/>
              </a:spcAft>
            </a:pPr>
            <a:r>
              <a:rPr lang="it" sz="1200" dirty="0">
                <a:latin typeface="Century Gothic" panose="020B0502020202020204" pitchFamily="34" charset="0"/>
              </a:rPr>
              <a:t>Normale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0B7BCBF-48D0-D147-A8F9-FFC7E32E6438}"/>
              </a:ext>
            </a:extLst>
          </p:cNvPr>
          <p:cNvSpPr txBox="1"/>
          <p:nvPr/>
        </p:nvSpPr>
        <p:spPr>
          <a:xfrm>
            <a:off x="9009655" y="3764697"/>
            <a:ext cx="1787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" sz="2400" dirty="0">
                <a:latin typeface="Century Gothic" panose="020B0502020202020204" pitchFamily="34" charset="0"/>
              </a:rPr>
              <a:t>Paragrafo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6C97458-8BBF-C346-8765-382F54D471B8}"/>
              </a:ext>
            </a:extLst>
          </p:cNvPr>
          <p:cNvSpPr/>
          <p:nvPr/>
        </p:nvSpPr>
        <p:spPr>
          <a:xfrm>
            <a:off x="8291568" y="4240922"/>
            <a:ext cx="1498396" cy="1426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800"/>
              </a:spcAft>
            </a:pPr>
            <a:r>
              <a:rPr lang="i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Font:</a:t>
            </a:r>
          </a:p>
          <a:p>
            <a:pPr algn="r">
              <a:spcAft>
                <a:spcPts val="800"/>
              </a:spcAft>
            </a:pPr>
            <a:r>
              <a:rPr lang="i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Stile:</a:t>
            </a:r>
          </a:p>
          <a:p>
            <a:pPr algn="r">
              <a:spcAft>
                <a:spcPts val="800"/>
              </a:spcAft>
            </a:pPr>
            <a:r>
              <a:rPr lang="i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Grandezza:</a:t>
            </a:r>
          </a:p>
          <a:p>
            <a:pPr algn="r">
              <a:spcAft>
                <a:spcPts val="800"/>
              </a:spcAft>
            </a:pPr>
            <a:r>
              <a:rPr lang="i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Altezza linea:</a:t>
            </a:r>
          </a:p>
          <a:p>
            <a:pPr algn="r">
              <a:spcAft>
                <a:spcPts val="800"/>
              </a:spcAft>
            </a:pPr>
            <a:r>
              <a:rPr lang="i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Inseguimento: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22B0751-C698-0049-B53A-069ACBCE8197}"/>
              </a:ext>
            </a:extLst>
          </p:cNvPr>
          <p:cNvSpPr/>
          <p:nvPr/>
        </p:nvSpPr>
        <p:spPr>
          <a:xfrm>
            <a:off x="9789964" y="4240922"/>
            <a:ext cx="1671822" cy="1426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it" sz="1200" dirty="0">
                <a:latin typeface="Century Gothic" panose="020B0502020202020204" pitchFamily="34" charset="0"/>
              </a:rPr>
              <a:t>Gotico secolare</a:t>
            </a:r>
          </a:p>
          <a:p>
            <a:pPr>
              <a:spcAft>
                <a:spcPts val="800"/>
              </a:spcAft>
            </a:pPr>
            <a:r>
              <a:rPr lang="it" sz="1200" dirty="0">
                <a:latin typeface="Century Gothic" panose="020B0502020202020204" pitchFamily="34" charset="0"/>
              </a:rPr>
              <a:t>Regolare</a:t>
            </a:r>
          </a:p>
          <a:p>
            <a:pPr>
              <a:spcAft>
                <a:spcPts val="800"/>
              </a:spcAft>
            </a:pPr>
            <a:r>
              <a:rPr lang="it" sz="1200" dirty="0">
                <a:latin typeface="Century Gothic" panose="020B0502020202020204" pitchFamily="34" charset="0"/>
              </a:rPr>
              <a:t>11pt</a:t>
            </a:r>
          </a:p>
          <a:p>
            <a:pPr>
              <a:spcAft>
                <a:spcPts val="800"/>
              </a:spcAft>
            </a:pPr>
            <a:r>
              <a:rPr lang="it" sz="1200" dirty="0">
                <a:latin typeface="Century Gothic" panose="020B0502020202020204" pitchFamily="34" charset="0"/>
              </a:rPr>
              <a:t>1.5</a:t>
            </a:r>
          </a:p>
          <a:p>
            <a:pPr>
              <a:spcAft>
                <a:spcPts val="800"/>
              </a:spcAft>
            </a:pPr>
            <a:r>
              <a:rPr lang="it" sz="1200" dirty="0">
                <a:latin typeface="Century Gothic" panose="020B0502020202020204" pitchFamily="34" charset="0"/>
              </a:rPr>
              <a:t>Normale</a:t>
            </a:r>
          </a:p>
        </p:txBody>
      </p:sp>
    </p:spTree>
    <p:extLst>
      <p:ext uri="{BB962C8B-B14F-4D97-AF65-F5344CB8AC3E}">
        <p14:creationId xmlns:p14="http://schemas.microsoft.com/office/powerpoint/2010/main" val="1976493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466325"/>
              </p:ext>
            </p:extLst>
          </p:nvPr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" sz="16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DISCONOSCIMENTO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" sz="14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Tutti gli articoli, i modelli o le informazioni fornite da Smartsheet sul sito Web sono solo di riferimento. Mentre ci sforziamo di mantenere le informazioni aggiornate e corrette, non rilasciamo dichiarazioni o garanzie di alcun tipo, esplicite o implicite, circa la completezza, l'accuratezza, l'affidabilità, l'idoneità o la disponibilità in relazione al sito Web o alle informazioni, agli articoli, ai modelli o alla grafica correlata contenuti nel sito Web. Qualsiasi affidamento che fai su tali informazioni è quindi strettamente a tuo rischio.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0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66">
            <a:extLst>
              <a:ext uri="{FF2B5EF4-FFF2-40B4-BE49-F238E27FC236}">
                <a16:creationId xmlns:a16="http://schemas.microsoft.com/office/drawing/2014/main" id="{2CB60545-8ACE-7945-BDC9-A22F33E478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2000"/>
          </a:blip>
          <a:srcRect l="48622"/>
          <a:stretch/>
        </p:blipFill>
        <p:spPr>
          <a:xfrm>
            <a:off x="5928042" y="3332"/>
            <a:ext cx="6263957" cy="64836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81586" y="6477000"/>
            <a:ext cx="828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" b="1" dirty="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RELAZIONE DI PROGETTO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F8312F4-008A-8B46-B9CC-E4456F84C996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A162E46-AFAD-E846-BF5C-F20FF11EA0EF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F0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9D49A6-86F7-B744-828A-D7C1D9D15D8C}"/>
              </a:ext>
            </a:extLst>
          </p:cNvPr>
          <p:cNvSpPr txBox="1"/>
          <p:nvPr/>
        </p:nvSpPr>
        <p:spPr>
          <a:xfrm>
            <a:off x="4800046" y="6477000"/>
            <a:ext cx="6947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" dirty="0">
                <a:solidFill>
                  <a:schemeClr val="bg1"/>
                </a:solidFill>
                <a:latin typeface="Century Gothic" panose="020B0502020202020204" pitchFamily="34" charset="0"/>
              </a:rPr>
              <a:t>GUIDA DI STILE DEL MARCHIO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04A2DE2-9FCA-4E44-A4EE-1F0AE15882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796" y="2764628"/>
            <a:ext cx="364316" cy="36431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2E6FD12-9DBA-B94E-B6DE-378A4FD32D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796" y="3310205"/>
            <a:ext cx="364316" cy="36431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A8C2DE2-CD00-1F41-9896-73A64FB6C4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7796" y="3855782"/>
            <a:ext cx="364316" cy="36431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2C6BBDB-AB85-3547-96BF-6F39318D34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8209" y="1166245"/>
            <a:ext cx="383491" cy="28761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8296259-A6D2-F84A-9A43-5B4790E69A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0526" y="1635124"/>
            <a:ext cx="258856" cy="38349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6B7E491-D457-9D49-B3B2-2A8E258AAD0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7796" y="4401359"/>
            <a:ext cx="364316" cy="36431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9A7FD04-7F55-614E-9996-CDBE5E01B9D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8209" y="2199876"/>
            <a:ext cx="383491" cy="38349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0D151B1-3511-3249-B2F7-A903C8F6693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7796" y="4946937"/>
            <a:ext cx="364316" cy="364316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93D7340B-47EB-6842-821F-0735808CC4CF}"/>
              </a:ext>
            </a:extLst>
          </p:cNvPr>
          <p:cNvSpPr txBox="1"/>
          <p:nvPr/>
        </p:nvSpPr>
        <p:spPr>
          <a:xfrm>
            <a:off x="450525" y="5973939"/>
            <a:ext cx="4645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©20XX. Tutti i diritti riservati all'organizzazione.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5D18D41-766D-0A4B-8F08-F8FFBF89606C}"/>
              </a:ext>
            </a:extLst>
          </p:cNvPr>
          <p:cNvSpPr txBox="1"/>
          <p:nvPr/>
        </p:nvSpPr>
        <p:spPr>
          <a:xfrm>
            <a:off x="960735" y="1166245"/>
            <a:ext cx="30281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sales@smartsheet.com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8C24D03-5593-234C-8C55-E033A2DB220F}"/>
              </a:ext>
            </a:extLst>
          </p:cNvPr>
          <p:cNvSpPr txBox="1"/>
          <p:nvPr/>
        </p:nvSpPr>
        <p:spPr>
          <a:xfrm>
            <a:off x="949261" y="1709690"/>
            <a:ext cx="30281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(844) 324-2360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F928FFC-114E-B04A-9BC3-BDCC3B6BB8C5}"/>
              </a:ext>
            </a:extLst>
          </p:cNvPr>
          <p:cNvSpPr txBox="1"/>
          <p:nvPr/>
        </p:nvSpPr>
        <p:spPr>
          <a:xfrm>
            <a:off x="960735" y="2253135"/>
            <a:ext cx="30281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smartsheet.com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C41D9C1-E1CC-DF4B-AE2B-B2AC2F9FB86D}"/>
              </a:ext>
            </a:extLst>
          </p:cNvPr>
          <p:cNvSpPr txBox="1"/>
          <p:nvPr/>
        </p:nvSpPr>
        <p:spPr>
          <a:xfrm>
            <a:off x="949261" y="2796580"/>
            <a:ext cx="30281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/smartsheet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49E1A1B-A370-4F4E-8D35-E203F9AED6D5}"/>
              </a:ext>
            </a:extLst>
          </p:cNvPr>
          <p:cNvSpPr txBox="1"/>
          <p:nvPr/>
        </p:nvSpPr>
        <p:spPr>
          <a:xfrm>
            <a:off x="944596" y="3340025"/>
            <a:ext cx="30281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/azienda/smartsheet-com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4296FA7-B3E5-1F4B-921A-9CB69052F5CB}"/>
              </a:ext>
            </a:extLst>
          </p:cNvPr>
          <p:cNvSpPr txBox="1"/>
          <p:nvPr/>
        </p:nvSpPr>
        <p:spPr>
          <a:xfrm>
            <a:off x="933122" y="3883470"/>
            <a:ext cx="30281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/@smartsheet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583BAF0-D816-224E-A174-5CA9E36CC232}"/>
              </a:ext>
            </a:extLst>
          </p:cNvPr>
          <p:cNvSpPr txBox="1"/>
          <p:nvPr/>
        </p:nvSpPr>
        <p:spPr>
          <a:xfrm>
            <a:off x="933122" y="4426915"/>
            <a:ext cx="30281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/smartsheet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C5C34B1-14B4-FB4F-A065-40EAB4510B91}"/>
              </a:ext>
            </a:extLst>
          </p:cNvPr>
          <p:cNvSpPr txBox="1"/>
          <p:nvPr/>
        </p:nvSpPr>
        <p:spPr>
          <a:xfrm>
            <a:off x="921648" y="4970358"/>
            <a:ext cx="30281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/smartsheet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3F7CFD0-AF12-2C44-AC81-D4322235CF12}"/>
              </a:ext>
            </a:extLst>
          </p:cNvPr>
          <p:cNvGrpSpPr/>
          <p:nvPr/>
        </p:nvGrpSpPr>
        <p:grpSpPr>
          <a:xfrm>
            <a:off x="2473368" y="-23076"/>
            <a:ext cx="5724680" cy="6219640"/>
            <a:chOff x="7203068" y="-14628"/>
            <a:chExt cx="5724680" cy="6219640"/>
          </a:xfrm>
          <a:solidFill>
            <a:schemeClr val="bg1">
              <a:alpha val="52000"/>
            </a:schemeClr>
          </a:solidFill>
        </p:grpSpPr>
        <p:sp>
          <p:nvSpPr>
            <p:cNvPr id="27" name="Triangle 26">
              <a:extLst>
                <a:ext uri="{FF2B5EF4-FFF2-40B4-BE49-F238E27FC236}">
                  <a16:creationId xmlns:a16="http://schemas.microsoft.com/office/drawing/2014/main" id="{1A198882-6249-DB48-9ADB-6615EC54054B}"/>
                </a:ext>
              </a:extLst>
            </p:cNvPr>
            <p:cNvSpPr/>
            <p:nvPr/>
          </p:nvSpPr>
          <p:spPr>
            <a:xfrm>
              <a:off x="8267700" y="1219200"/>
              <a:ext cx="1498109" cy="1121526"/>
            </a:xfrm>
            <a:prstGeom prst="triangle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Triangle 28">
              <a:extLst>
                <a:ext uri="{FF2B5EF4-FFF2-40B4-BE49-F238E27FC236}">
                  <a16:creationId xmlns:a16="http://schemas.microsoft.com/office/drawing/2014/main" id="{EE757928-B923-9D4B-B921-312E5384DF77}"/>
                </a:ext>
              </a:extLst>
            </p:cNvPr>
            <p:cNvSpPr/>
            <p:nvPr/>
          </p:nvSpPr>
          <p:spPr>
            <a:xfrm rot="10800000">
              <a:off x="8267698" y="2340726"/>
              <a:ext cx="1498109" cy="1121526"/>
            </a:xfrm>
            <a:prstGeom prst="triangle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Triangle 30">
              <a:extLst>
                <a:ext uri="{FF2B5EF4-FFF2-40B4-BE49-F238E27FC236}">
                  <a16:creationId xmlns:a16="http://schemas.microsoft.com/office/drawing/2014/main" id="{D6D93FBD-F2DB-CA4D-A794-C32957248EAE}"/>
                </a:ext>
              </a:extLst>
            </p:cNvPr>
            <p:cNvSpPr/>
            <p:nvPr/>
          </p:nvSpPr>
          <p:spPr>
            <a:xfrm>
              <a:off x="9117614" y="2441587"/>
              <a:ext cx="1498109" cy="1121526"/>
            </a:xfrm>
            <a:prstGeom prst="triangle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Triangle 32">
              <a:extLst>
                <a:ext uri="{FF2B5EF4-FFF2-40B4-BE49-F238E27FC236}">
                  <a16:creationId xmlns:a16="http://schemas.microsoft.com/office/drawing/2014/main" id="{45872CA9-8700-9747-B90B-9F19DE44A77B}"/>
                </a:ext>
              </a:extLst>
            </p:cNvPr>
            <p:cNvSpPr/>
            <p:nvPr/>
          </p:nvSpPr>
          <p:spPr>
            <a:xfrm rot="10800000">
              <a:off x="9117612" y="3563113"/>
              <a:ext cx="1498109" cy="1121526"/>
            </a:xfrm>
            <a:prstGeom prst="triangle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Triangle 34">
              <a:extLst>
                <a:ext uri="{FF2B5EF4-FFF2-40B4-BE49-F238E27FC236}">
                  <a16:creationId xmlns:a16="http://schemas.microsoft.com/office/drawing/2014/main" id="{2E5F33B5-E048-6449-9DB0-0EC2BE2299B3}"/>
                </a:ext>
              </a:extLst>
            </p:cNvPr>
            <p:cNvSpPr/>
            <p:nvPr/>
          </p:nvSpPr>
          <p:spPr>
            <a:xfrm rot="10800000">
              <a:off x="9118598" y="-14627"/>
              <a:ext cx="3073402" cy="2300834"/>
            </a:xfrm>
            <a:prstGeom prst="triangle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Triangle 35">
              <a:extLst>
                <a:ext uri="{FF2B5EF4-FFF2-40B4-BE49-F238E27FC236}">
                  <a16:creationId xmlns:a16="http://schemas.microsoft.com/office/drawing/2014/main" id="{DF21EA76-4856-A242-8050-ED446538B9A1}"/>
                </a:ext>
              </a:extLst>
            </p:cNvPr>
            <p:cNvSpPr/>
            <p:nvPr/>
          </p:nvSpPr>
          <p:spPr>
            <a:xfrm>
              <a:off x="11194577" y="5032308"/>
              <a:ext cx="825935" cy="618318"/>
            </a:xfrm>
            <a:prstGeom prst="triangle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Triangle 37">
              <a:extLst>
                <a:ext uri="{FF2B5EF4-FFF2-40B4-BE49-F238E27FC236}">
                  <a16:creationId xmlns:a16="http://schemas.microsoft.com/office/drawing/2014/main" id="{B748A0CB-6C06-0840-8AB6-5BCF626FD045}"/>
                </a:ext>
              </a:extLst>
            </p:cNvPr>
            <p:cNvSpPr/>
            <p:nvPr/>
          </p:nvSpPr>
          <p:spPr>
            <a:xfrm rot="10800000">
              <a:off x="10726003" y="4976702"/>
              <a:ext cx="825935" cy="618318"/>
            </a:xfrm>
            <a:prstGeom prst="triangle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Triangle 38">
              <a:extLst>
                <a:ext uri="{FF2B5EF4-FFF2-40B4-BE49-F238E27FC236}">
                  <a16:creationId xmlns:a16="http://schemas.microsoft.com/office/drawing/2014/main" id="{34C0E065-FD0F-AF44-BBBB-C0E661640523}"/>
                </a:ext>
              </a:extLst>
            </p:cNvPr>
            <p:cNvSpPr/>
            <p:nvPr/>
          </p:nvSpPr>
          <p:spPr>
            <a:xfrm>
              <a:off x="10726004" y="4358384"/>
              <a:ext cx="825935" cy="618318"/>
            </a:xfrm>
            <a:prstGeom prst="triangle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Triangle 42">
              <a:extLst>
                <a:ext uri="{FF2B5EF4-FFF2-40B4-BE49-F238E27FC236}">
                  <a16:creationId xmlns:a16="http://schemas.microsoft.com/office/drawing/2014/main" id="{C3F07D48-45EA-2845-8E6A-2D0399CD01EB}"/>
                </a:ext>
              </a:extLst>
            </p:cNvPr>
            <p:cNvSpPr/>
            <p:nvPr/>
          </p:nvSpPr>
          <p:spPr>
            <a:xfrm>
              <a:off x="10732980" y="2926103"/>
              <a:ext cx="825935" cy="618318"/>
            </a:xfrm>
            <a:prstGeom prst="triangle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Triangle 48">
              <a:extLst>
                <a:ext uri="{FF2B5EF4-FFF2-40B4-BE49-F238E27FC236}">
                  <a16:creationId xmlns:a16="http://schemas.microsoft.com/office/drawing/2014/main" id="{0490B3D9-1B64-1841-9CAF-381D4F733941}"/>
                </a:ext>
              </a:extLst>
            </p:cNvPr>
            <p:cNvSpPr/>
            <p:nvPr/>
          </p:nvSpPr>
          <p:spPr>
            <a:xfrm rot="10800000">
              <a:off x="10732979" y="3544421"/>
              <a:ext cx="825935" cy="618318"/>
            </a:xfrm>
            <a:prstGeom prst="triangle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Triangle 49">
              <a:extLst>
                <a:ext uri="{FF2B5EF4-FFF2-40B4-BE49-F238E27FC236}">
                  <a16:creationId xmlns:a16="http://schemas.microsoft.com/office/drawing/2014/main" id="{D1FF3296-877E-FF4C-9FFB-59A117ADC574}"/>
                </a:ext>
              </a:extLst>
            </p:cNvPr>
            <p:cNvSpPr/>
            <p:nvPr/>
          </p:nvSpPr>
          <p:spPr>
            <a:xfrm>
              <a:off x="11201553" y="3600027"/>
              <a:ext cx="825935" cy="618318"/>
            </a:xfrm>
            <a:prstGeom prst="triangle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Triangle 50">
              <a:extLst>
                <a:ext uri="{FF2B5EF4-FFF2-40B4-BE49-F238E27FC236}">
                  <a16:creationId xmlns:a16="http://schemas.microsoft.com/office/drawing/2014/main" id="{7D0538BB-7DE5-4F48-8165-61ECD3467FC3}"/>
                </a:ext>
              </a:extLst>
            </p:cNvPr>
            <p:cNvSpPr/>
            <p:nvPr/>
          </p:nvSpPr>
          <p:spPr>
            <a:xfrm rot="10800000">
              <a:off x="11201552" y="4218345"/>
              <a:ext cx="825935" cy="618318"/>
            </a:xfrm>
            <a:prstGeom prst="triangle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Triangle 51">
              <a:extLst>
                <a:ext uri="{FF2B5EF4-FFF2-40B4-BE49-F238E27FC236}">
                  <a16:creationId xmlns:a16="http://schemas.microsoft.com/office/drawing/2014/main" id="{DF5E113C-0A04-914C-BD5F-5683EF98E329}"/>
                </a:ext>
              </a:extLst>
            </p:cNvPr>
            <p:cNvSpPr/>
            <p:nvPr/>
          </p:nvSpPr>
          <p:spPr>
            <a:xfrm>
              <a:off x="9465415" y="5351037"/>
              <a:ext cx="613059" cy="458953"/>
            </a:xfrm>
            <a:prstGeom prst="triangle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Triangle 52">
              <a:extLst>
                <a:ext uri="{FF2B5EF4-FFF2-40B4-BE49-F238E27FC236}">
                  <a16:creationId xmlns:a16="http://schemas.microsoft.com/office/drawing/2014/main" id="{77C0CF2A-1B7D-194D-AEB1-E95F8CB73C78}"/>
                </a:ext>
              </a:extLst>
            </p:cNvPr>
            <p:cNvSpPr/>
            <p:nvPr/>
          </p:nvSpPr>
          <p:spPr>
            <a:xfrm rot="10800000">
              <a:off x="8796054" y="4684640"/>
              <a:ext cx="613059" cy="458953"/>
            </a:xfrm>
            <a:prstGeom prst="triangle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Triangle 53">
              <a:extLst>
                <a:ext uri="{FF2B5EF4-FFF2-40B4-BE49-F238E27FC236}">
                  <a16:creationId xmlns:a16="http://schemas.microsoft.com/office/drawing/2014/main" id="{9F6CFD6E-BB9C-BA49-B03D-308B4D18576A}"/>
                </a:ext>
              </a:extLst>
            </p:cNvPr>
            <p:cNvSpPr/>
            <p:nvPr/>
          </p:nvSpPr>
          <p:spPr>
            <a:xfrm>
              <a:off x="8796055" y="4225687"/>
              <a:ext cx="613059" cy="458953"/>
            </a:xfrm>
            <a:prstGeom prst="triangle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Triangle 54">
              <a:extLst>
                <a:ext uri="{FF2B5EF4-FFF2-40B4-BE49-F238E27FC236}">
                  <a16:creationId xmlns:a16="http://schemas.microsoft.com/office/drawing/2014/main" id="{BD403DD0-917E-5548-AA2E-40F796042FCC}"/>
                </a:ext>
              </a:extLst>
            </p:cNvPr>
            <p:cNvSpPr/>
            <p:nvPr/>
          </p:nvSpPr>
          <p:spPr>
            <a:xfrm>
              <a:off x="11429639" y="676405"/>
              <a:ext cx="1498109" cy="1121526"/>
            </a:xfrm>
            <a:prstGeom prst="triangle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Triangle 55">
              <a:extLst>
                <a:ext uri="{FF2B5EF4-FFF2-40B4-BE49-F238E27FC236}">
                  <a16:creationId xmlns:a16="http://schemas.microsoft.com/office/drawing/2014/main" id="{079F5DD6-05E0-F44F-9137-86303250F55B}"/>
                </a:ext>
              </a:extLst>
            </p:cNvPr>
            <p:cNvSpPr/>
            <p:nvPr/>
          </p:nvSpPr>
          <p:spPr>
            <a:xfrm rot="10800000">
              <a:off x="11429637" y="1797931"/>
              <a:ext cx="1498109" cy="1121526"/>
            </a:xfrm>
            <a:prstGeom prst="triangle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Triangle 56">
              <a:extLst>
                <a:ext uri="{FF2B5EF4-FFF2-40B4-BE49-F238E27FC236}">
                  <a16:creationId xmlns:a16="http://schemas.microsoft.com/office/drawing/2014/main" id="{B8B2D687-D60F-6140-B1E3-07D718AA6C97}"/>
                </a:ext>
              </a:extLst>
            </p:cNvPr>
            <p:cNvSpPr/>
            <p:nvPr/>
          </p:nvSpPr>
          <p:spPr>
            <a:xfrm rot="10800000">
              <a:off x="10001145" y="4978503"/>
              <a:ext cx="401094" cy="300270"/>
            </a:xfrm>
            <a:prstGeom prst="triangle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Triangle 57">
              <a:extLst>
                <a:ext uri="{FF2B5EF4-FFF2-40B4-BE49-F238E27FC236}">
                  <a16:creationId xmlns:a16="http://schemas.microsoft.com/office/drawing/2014/main" id="{A945E0E1-22D8-4C45-87EE-4660368E9522}"/>
                </a:ext>
              </a:extLst>
            </p:cNvPr>
            <p:cNvSpPr/>
            <p:nvPr/>
          </p:nvSpPr>
          <p:spPr>
            <a:xfrm>
              <a:off x="8478550" y="3436582"/>
              <a:ext cx="401094" cy="300270"/>
            </a:xfrm>
            <a:prstGeom prst="triangle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Triangle 58">
              <a:extLst>
                <a:ext uri="{FF2B5EF4-FFF2-40B4-BE49-F238E27FC236}">
                  <a16:creationId xmlns:a16="http://schemas.microsoft.com/office/drawing/2014/main" id="{7F67168E-5870-7346-89D0-86FF873C3FC4}"/>
                </a:ext>
              </a:extLst>
            </p:cNvPr>
            <p:cNvSpPr/>
            <p:nvPr/>
          </p:nvSpPr>
          <p:spPr>
            <a:xfrm>
              <a:off x="10560298" y="3911608"/>
              <a:ext cx="221130" cy="165545"/>
            </a:xfrm>
            <a:prstGeom prst="triangle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Triangle 59">
              <a:extLst>
                <a:ext uri="{FF2B5EF4-FFF2-40B4-BE49-F238E27FC236}">
                  <a16:creationId xmlns:a16="http://schemas.microsoft.com/office/drawing/2014/main" id="{DCBBAD1C-E82F-D640-8267-0C78359A3182}"/>
                </a:ext>
              </a:extLst>
            </p:cNvPr>
            <p:cNvSpPr/>
            <p:nvPr/>
          </p:nvSpPr>
          <p:spPr>
            <a:xfrm rot="10800000">
              <a:off x="10924816" y="6039467"/>
              <a:ext cx="221130" cy="165545"/>
            </a:xfrm>
            <a:prstGeom prst="triangle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Triangle 60">
              <a:extLst>
                <a:ext uri="{FF2B5EF4-FFF2-40B4-BE49-F238E27FC236}">
                  <a16:creationId xmlns:a16="http://schemas.microsoft.com/office/drawing/2014/main" id="{B753721C-07FA-6540-A7D0-DB4F0D8EAA8A}"/>
                </a:ext>
              </a:extLst>
            </p:cNvPr>
            <p:cNvSpPr/>
            <p:nvPr/>
          </p:nvSpPr>
          <p:spPr>
            <a:xfrm rot="10800000">
              <a:off x="8157134" y="1651419"/>
              <a:ext cx="221130" cy="165545"/>
            </a:xfrm>
            <a:prstGeom prst="triangle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Triangle 61">
              <a:extLst>
                <a:ext uri="{FF2B5EF4-FFF2-40B4-BE49-F238E27FC236}">
                  <a16:creationId xmlns:a16="http://schemas.microsoft.com/office/drawing/2014/main" id="{5150CF0F-8928-BB43-95AE-BD010920A6E5}"/>
                </a:ext>
              </a:extLst>
            </p:cNvPr>
            <p:cNvSpPr/>
            <p:nvPr/>
          </p:nvSpPr>
          <p:spPr>
            <a:xfrm>
              <a:off x="11586492" y="2465841"/>
              <a:ext cx="221130" cy="165545"/>
            </a:xfrm>
            <a:prstGeom prst="triangle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riangle 62">
              <a:extLst>
                <a:ext uri="{FF2B5EF4-FFF2-40B4-BE49-F238E27FC236}">
                  <a16:creationId xmlns:a16="http://schemas.microsoft.com/office/drawing/2014/main" id="{2792D037-241F-1A43-B4AC-6FAE93BC378F}"/>
                </a:ext>
              </a:extLst>
            </p:cNvPr>
            <p:cNvSpPr/>
            <p:nvPr/>
          </p:nvSpPr>
          <p:spPr>
            <a:xfrm>
              <a:off x="8875258" y="425489"/>
              <a:ext cx="164136" cy="122877"/>
            </a:xfrm>
            <a:prstGeom prst="triangle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Triangle 63">
              <a:extLst>
                <a:ext uri="{FF2B5EF4-FFF2-40B4-BE49-F238E27FC236}">
                  <a16:creationId xmlns:a16="http://schemas.microsoft.com/office/drawing/2014/main" id="{96AFD83A-73C6-434B-AE2D-44F063071966}"/>
                </a:ext>
              </a:extLst>
            </p:cNvPr>
            <p:cNvSpPr/>
            <p:nvPr/>
          </p:nvSpPr>
          <p:spPr>
            <a:xfrm rot="10800000">
              <a:off x="11900905" y="4908188"/>
              <a:ext cx="164136" cy="122877"/>
            </a:xfrm>
            <a:prstGeom prst="triangle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Triangle 64">
              <a:extLst>
                <a:ext uri="{FF2B5EF4-FFF2-40B4-BE49-F238E27FC236}">
                  <a16:creationId xmlns:a16="http://schemas.microsoft.com/office/drawing/2014/main" id="{9DB2F9E7-217D-6A48-92FF-938D02FFD9F3}"/>
                </a:ext>
              </a:extLst>
            </p:cNvPr>
            <p:cNvSpPr/>
            <p:nvPr/>
          </p:nvSpPr>
          <p:spPr>
            <a:xfrm>
              <a:off x="9494499" y="1271969"/>
              <a:ext cx="401094" cy="300270"/>
            </a:xfrm>
            <a:prstGeom prst="triangle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Triangle 65">
              <a:extLst>
                <a:ext uri="{FF2B5EF4-FFF2-40B4-BE49-F238E27FC236}">
                  <a16:creationId xmlns:a16="http://schemas.microsoft.com/office/drawing/2014/main" id="{95689592-1001-6F49-B8AE-7DBC7E738D5F}"/>
                </a:ext>
              </a:extLst>
            </p:cNvPr>
            <p:cNvSpPr/>
            <p:nvPr/>
          </p:nvSpPr>
          <p:spPr>
            <a:xfrm rot="10800000">
              <a:off x="7203068" y="-14628"/>
              <a:ext cx="1592986" cy="1192554"/>
            </a:xfrm>
            <a:prstGeom prst="triangle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34812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81586" y="6477000"/>
            <a:ext cx="828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" b="1" dirty="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RELAZIONE DI PROGETTO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A7164C-4330-A149-ACCA-24C89795B119}"/>
              </a:ext>
            </a:extLst>
          </p:cNvPr>
          <p:cNvSpPr txBox="1"/>
          <p:nvPr/>
        </p:nvSpPr>
        <p:spPr>
          <a:xfrm>
            <a:off x="367748" y="149010"/>
            <a:ext cx="21595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" sz="5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Voce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F8312F4-008A-8B46-B9CC-E4456F84C996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A162E46-AFAD-E846-BF5C-F20FF11EA0EF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F0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9D49A6-86F7-B744-828A-D7C1D9D15D8C}"/>
              </a:ext>
            </a:extLst>
          </p:cNvPr>
          <p:cNvSpPr txBox="1"/>
          <p:nvPr/>
        </p:nvSpPr>
        <p:spPr>
          <a:xfrm>
            <a:off x="884903" y="6477000"/>
            <a:ext cx="10862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" dirty="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VOCE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941B581-3871-924A-9F56-DE67B0919E0E}"/>
              </a:ext>
            </a:extLst>
          </p:cNvPr>
          <p:cNvSpPr/>
          <p:nvPr/>
        </p:nvSpPr>
        <p:spPr>
          <a:xfrm>
            <a:off x="444759" y="932575"/>
            <a:ext cx="4436719" cy="334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600"/>
              </a:spcAft>
            </a:pPr>
            <a:r>
              <a:rPr lang="it" sz="1200" dirty="0">
                <a:latin typeface="Century Gothic" panose="020B0502020202020204" pitchFamily="34" charset="0"/>
              </a:rPr>
              <a:t>Descrizione</a:t>
            </a:r>
          </a:p>
        </p:txBody>
      </p:sp>
      <p:pic>
        <p:nvPicPr>
          <p:cNvPr id="4" name="Picture 3" descr="Un'immagine contenente testo, persona&#10;&#10;Descrizione generata automaticamente">
            <a:extLst>
              <a:ext uri="{FF2B5EF4-FFF2-40B4-BE49-F238E27FC236}">
                <a16:creationId xmlns:a16="http://schemas.microsoft.com/office/drawing/2014/main" id="{5A7A9AFA-56B5-E840-BDEA-ECA2A76CC1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813" y="0"/>
            <a:ext cx="626429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736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81586" y="6477000"/>
            <a:ext cx="828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" b="1" dirty="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RELAZIONE DI PROGETTO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A7164C-4330-A149-ACCA-24C89795B119}"/>
              </a:ext>
            </a:extLst>
          </p:cNvPr>
          <p:cNvSpPr txBox="1"/>
          <p:nvPr/>
        </p:nvSpPr>
        <p:spPr>
          <a:xfrm>
            <a:off x="367748" y="149010"/>
            <a:ext cx="47965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" sz="5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Logo + Utilizzo</a:t>
            </a:r>
            <a:endParaRPr lang="en-US" sz="48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F8312F4-008A-8B46-B9CC-E4456F84C996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A162E46-AFAD-E846-BF5C-F20FF11EA0EF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F0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9D49A6-86F7-B744-828A-D7C1D9D15D8C}"/>
              </a:ext>
            </a:extLst>
          </p:cNvPr>
          <p:cNvSpPr txBox="1"/>
          <p:nvPr/>
        </p:nvSpPr>
        <p:spPr>
          <a:xfrm>
            <a:off x="884903" y="6477000"/>
            <a:ext cx="10862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" dirty="0">
                <a:solidFill>
                  <a:schemeClr val="bg1"/>
                </a:solidFill>
                <a:latin typeface="Century Gothic" panose="020B0502020202020204" pitchFamily="34" charset="0"/>
              </a:rPr>
              <a:t>LOGO + UTILIZZO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5586FE-425C-3043-B3E9-E524EDB8E26A}"/>
              </a:ext>
            </a:extLst>
          </p:cNvPr>
          <p:cNvSpPr/>
          <p:nvPr/>
        </p:nvSpPr>
        <p:spPr>
          <a:xfrm>
            <a:off x="444759" y="1207403"/>
            <a:ext cx="11432501" cy="374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600"/>
              </a:spcAft>
            </a:pPr>
            <a:r>
              <a:rPr lang="it" sz="1400" dirty="0">
                <a:latin typeface="Century Gothic" panose="020B0502020202020204" pitchFamily="34" charset="0"/>
              </a:rPr>
              <a:t>Di seguito sono riportati tutti i trattamenti accettati del logo.</a:t>
            </a:r>
          </a:p>
        </p:txBody>
      </p:sp>
      <p:pic>
        <p:nvPicPr>
          <p:cNvPr id="3" name="Picture 2" descr="Logo&#10;&#10;Descrizione generata automaticamente">
            <a:extLst>
              <a:ext uri="{FF2B5EF4-FFF2-40B4-BE49-F238E27FC236}">
                <a16:creationId xmlns:a16="http://schemas.microsoft.com/office/drawing/2014/main" id="{EBC370A0-ECBA-554C-A732-1C3DE3B0E5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621" y="2653819"/>
            <a:ext cx="2579008" cy="69769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2658F5F-FC84-B44E-B55C-A0BDB1DDC2BD}"/>
              </a:ext>
            </a:extLst>
          </p:cNvPr>
          <p:cNvSpPr txBox="1"/>
          <p:nvPr/>
        </p:nvSpPr>
        <p:spPr>
          <a:xfrm>
            <a:off x="469556" y="1902941"/>
            <a:ext cx="2743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" sz="2400" dirty="0">
                <a:solidFill>
                  <a:srgbClr val="003059"/>
                </a:solidFill>
                <a:latin typeface="Century Gothic" panose="020B0502020202020204" pitchFamily="34" charset="0"/>
              </a:rPr>
              <a:t>Layout orizzontale</a:t>
            </a:r>
          </a:p>
        </p:txBody>
      </p:sp>
      <p:pic>
        <p:nvPicPr>
          <p:cNvPr id="10" name="Picture 9" descr="Un'immagine contenente testo, segno&#10;&#10;Descrizione generata automaticamente">
            <a:extLst>
              <a:ext uri="{FF2B5EF4-FFF2-40B4-BE49-F238E27FC236}">
                <a16:creationId xmlns:a16="http://schemas.microsoft.com/office/drawing/2014/main" id="{974700CB-9180-2F4C-B337-AEE9B53EAE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8376" y="2782141"/>
            <a:ext cx="2286884" cy="36933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08BE609-9BEF-E84E-ACFF-BEA15CAF93E5}"/>
              </a:ext>
            </a:extLst>
          </p:cNvPr>
          <p:cNvSpPr txBox="1"/>
          <p:nvPr/>
        </p:nvSpPr>
        <p:spPr>
          <a:xfrm>
            <a:off x="469556" y="3821794"/>
            <a:ext cx="1731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" sz="2400" dirty="0">
                <a:solidFill>
                  <a:srgbClr val="003059"/>
                </a:solidFill>
                <a:latin typeface="Century Gothic" panose="020B0502020202020204" pitchFamily="34" charset="0"/>
              </a:rPr>
              <a:t>Marchio denominativo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2F60142-113E-3645-B909-A70F8E097876}"/>
              </a:ext>
            </a:extLst>
          </p:cNvPr>
          <p:cNvSpPr/>
          <p:nvPr/>
        </p:nvSpPr>
        <p:spPr>
          <a:xfrm>
            <a:off x="469557" y="4190263"/>
            <a:ext cx="6056750" cy="374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600"/>
              </a:spcAft>
            </a:pPr>
            <a:r>
              <a:rPr lang="it" sz="1400" dirty="0">
                <a:latin typeface="Century Gothic" panose="020B0502020202020204" pitchFamily="34" charset="0"/>
              </a:rPr>
              <a:t>Il logotype sans logomark deve essere utilizzato esclusivamente all'interno dell'app.</a:t>
            </a:r>
          </a:p>
        </p:txBody>
      </p:sp>
      <p:pic>
        <p:nvPicPr>
          <p:cNvPr id="19" name="Picture 18" descr="Logo&#10;&#10;Descrizione generata automaticamente">
            <a:extLst>
              <a:ext uri="{FF2B5EF4-FFF2-40B4-BE49-F238E27FC236}">
                <a16:creationId xmlns:a16="http://schemas.microsoft.com/office/drawing/2014/main" id="{63F9E51D-54CE-B44F-9FD7-81DC7EDBA8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3022" y="4776546"/>
            <a:ext cx="2213607" cy="694944"/>
          </a:xfrm>
          <a:prstGeom prst="rect">
            <a:avLst/>
          </a:prstGeom>
        </p:spPr>
      </p:pic>
      <p:pic>
        <p:nvPicPr>
          <p:cNvPr id="21" name="Picture 20" descr="Logo&#10;&#10;Descrizione generata automaticamente con media affidabilità">
            <a:extLst>
              <a:ext uri="{FF2B5EF4-FFF2-40B4-BE49-F238E27FC236}">
                <a16:creationId xmlns:a16="http://schemas.microsoft.com/office/drawing/2014/main" id="{13770805-3200-F94B-94FE-01AF6BFBB8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70236" y="4875369"/>
            <a:ext cx="1977390" cy="38404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6A3C747-4DD3-7744-B42C-FAC21A95C84E}"/>
              </a:ext>
            </a:extLst>
          </p:cNvPr>
          <p:cNvSpPr txBox="1"/>
          <p:nvPr/>
        </p:nvSpPr>
        <p:spPr>
          <a:xfrm>
            <a:off x="7165971" y="1902941"/>
            <a:ext cx="2425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" sz="2400" dirty="0">
                <a:solidFill>
                  <a:srgbClr val="003059"/>
                </a:solidFill>
                <a:latin typeface="Century Gothic" panose="020B0502020202020204" pitchFamily="34" charset="0"/>
              </a:rPr>
              <a:t>Layout verticale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5EE00B7-D7D6-E54F-A996-6391E8ADAEDB}"/>
              </a:ext>
            </a:extLst>
          </p:cNvPr>
          <p:cNvSpPr txBox="1"/>
          <p:nvPr/>
        </p:nvSpPr>
        <p:spPr>
          <a:xfrm>
            <a:off x="7165971" y="4258296"/>
            <a:ext cx="26452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" sz="2400" dirty="0">
                <a:solidFill>
                  <a:srgbClr val="003059"/>
                </a:solidFill>
                <a:latin typeface="Century Gothic" panose="020B0502020202020204" pitchFamily="34" charset="0"/>
              </a:rPr>
              <a:t>Logomark (icona)</a:t>
            </a:r>
          </a:p>
        </p:txBody>
      </p:sp>
      <p:pic>
        <p:nvPicPr>
          <p:cNvPr id="25" name="Picture 24" descr="Logo&#10;&#10;Descrizione generata automaticamente">
            <a:extLst>
              <a:ext uri="{FF2B5EF4-FFF2-40B4-BE49-F238E27FC236}">
                <a16:creationId xmlns:a16="http://schemas.microsoft.com/office/drawing/2014/main" id="{E85648FA-FF02-AF46-B991-E4D8F787F6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97979" y="2661412"/>
            <a:ext cx="1623056" cy="1010353"/>
          </a:xfrm>
          <a:prstGeom prst="rect">
            <a:avLst/>
          </a:prstGeom>
        </p:spPr>
      </p:pic>
      <p:pic>
        <p:nvPicPr>
          <p:cNvPr id="27" name="Picture 26" descr="Logo&#10;&#10;Descrizione generata automaticamente">
            <a:extLst>
              <a:ext uri="{FF2B5EF4-FFF2-40B4-BE49-F238E27FC236}">
                <a16:creationId xmlns:a16="http://schemas.microsoft.com/office/drawing/2014/main" id="{BD8D79A2-F9DD-934E-BCAE-B827675F88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72250" y="2544959"/>
            <a:ext cx="2013105" cy="1377970"/>
          </a:xfrm>
          <a:prstGeom prst="rect">
            <a:avLst/>
          </a:prstGeom>
        </p:spPr>
      </p:pic>
      <p:pic>
        <p:nvPicPr>
          <p:cNvPr id="29" name="Picture 28" descr="Logo, icona&#10;&#10;Descrizione generata automaticamente">
            <a:extLst>
              <a:ext uri="{FF2B5EF4-FFF2-40B4-BE49-F238E27FC236}">
                <a16:creationId xmlns:a16="http://schemas.microsoft.com/office/drawing/2014/main" id="{6DE9B047-B786-0B44-87D0-D4DE353FB99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34577" y="4871445"/>
            <a:ext cx="1100796" cy="1100796"/>
          </a:xfrm>
          <a:prstGeom prst="rect">
            <a:avLst/>
          </a:prstGeom>
        </p:spPr>
      </p:pic>
      <p:pic>
        <p:nvPicPr>
          <p:cNvPr id="31" name="Picture 30" descr="Un'immagine contenente il logo&#10;&#10;Descrizione generata automaticamente">
            <a:extLst>
              <a:ext uri="{FF2B5EF4-FFF2-40B4-BE49-F238E27FC236}">
                <a16:creationId xmlns:a16="http://schemas.microsoft.com/office/drawing/2014/main" id="{7EA752F2-1884-5746-AFB2-8349EA916AD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59212" y="4871445"/>
            <a:ext cx="891024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525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orma&#10;&#10;Descrizione generata automaticamente">
            <a:extLst>
              <a:ext uri="{FF2B5EF4-FFF2-40B4-BE49-F238E27FC236}">
                <a16:creationId xmlns:a16="http://schemas.microsoft.com/office/drawing/2014/main" id="{ABDBCBF5-F2FC-CD43-8D7A-AB0B853B2B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3313" y="84161"/>
            <a:ext cx="4997547" cy="60420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81586" y="6477000"/>
            <a:ext cx="828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" b="1" dirty="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RELAZIONE DI PROGETTO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A7164C-4330-A149-ACCA-24C89795B119}"/>
              </a:ext>
            </a:extLst>
          </p:cNvPr>
          <p:cNvSpPr txBox="1"/>
          <p:nvPr/>
        </p:nvSpPr>
        <p:spPr>
          <a:xfrm>
            <a:off x="367748" y="248400"/>
            <a:ext cx="39901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Logo: Liquidazione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F8312F4-008A-8B46-B9CC-E4456F84C996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A162E46-AFAD-E846-BF5C-F20FF11EA0EF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F0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9D49A6-86F7-B744-828A-D7C1D9D15D8C}"/>
              </a:ext>
            </a:extLst>
          </p:cNvPr>
          <p:cNvSpPr txBox="1"/>
          <p:nvPr/>
        </p:nvSpPr>
        <p:spPr>
          <a:xfrm>
            <a:off x="884903" y="6477000"/>
            <a:ext cx="10862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" dirty="0">
                <a:solidFill>
                  <a:schemeClr val="bg1"/>
                </a:solidFill>
                <a:latin typeface="Century Gothic" panose="020B0502020202020204" pitchFamily="34" charset="0"/>
              </a:rPr>
              <a:t>LOGO: LIQUIDAZIONE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941B581-3871-924A-9F56-DE67B0919E0E}"/>
              </a:ext>
            </a:extLst>
          </p:cNvPr>
          <p:cNvSpPr/>
          <p:nvPr/>
        </p:nvSpPr>
        <p:spPr>
          <a:xfrm>
            <a:off x="444759" y="917186"/>
            <a:ext cx="7772484" cy="1020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600"/>
              </a:spcAft>
            </a:pPr>
            <a:r>
              <a:rPr lang="it" sz="1400" dirty="0">
                <a:latin typeface="Century Gothic" panose="020B0502020202020204" pitchFamily="34" charset="0"/>
              </a:rPr>
              <a:t>Dai al logo un po 'di spazio per respirare. Al logo dovrebbe essere concesso uno spazio libero intorno all'intero blocco. Ciò fornirà una spaziatura adeguata per i suoi ascendenti di carattere. Di seguito è riportata la quantità minima di liquidazione, ma è preferibile di più. </a:t>
            </a:r>
          </a:p>
        </p:txBody>
      </p:sp>
      <p:pic>
        <p:nvPicPr>
          <p:cNvPr id="8" name="Picture 7" descr="Interfaccia utente grafica, applicazione&#10;&#10;Descrizione generata automaticamente">
            <a:extLst>
              <a:ext uri="{FF2B5EF4-FFF2-40B4-BE49-F238E27FC236}">
                <a16:creationId xmlns:a16="http://schemas.microsoft.com/office/drawing/2014/main" id="{DA62591A-DF9E-FB4D-A540-97DB400CFE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59" y="2604702"/>
            <a:ext cx="107315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940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81586" y="6477000"/>
            <a:ext cx="828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" b="1" dirty="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RELAZIONE DI PROGETTO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A7164C-4330-A149-ACCA-24C89795B119}"/>
              </a:ext>
            </a:extLst>
          </p:cNvPr>
          <p:cNvSpPr txBox="1"/>
          <p:nvPr/>
        </p:nvSpPr>
        <p:spPr>
          <a:xfrm>
            <a:off x="367748" y="248400"/>
            <a:ext cx="5129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Logo: Uso non corretto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F8312F4-008A-8B46-B9CC-E4456F84C996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A162E46-AFAD-E846-BF5C-F20FF11EA0EF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F0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9D49A6-86F7-B744-828A-D7C1D9D15D8C}"/>
              </a:ext>
            </a:extLst>
          </p:cNvPr>
          <p:cNvSpPr txBox="1"/>
          <p:nvPr/>
        </p:nvSpPr>
        <p:spPr>
          <a:xfrm>
            <a:off x="884903" y="6477000"/>
            <a:ext cx="10862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" dirty="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LOGO: USO SCORRETTO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941B581-3871-924A-9F56-DE67B0919E0E}"/>
              </a:ext>
            </a:extLst>
          </p:cNvPr>
          <p:cNvSpPr/>
          <p:nvPr/>
        </p:nvSpPr>
        <p:spPr>
          <a:xfrm>
            <a:off x="332477" y="890547"/>
            <a:ext cx="8283454" cy="374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600"/>
              </a:spcAft>
            </a:pPr>
            <a:r>
              <a:rPr lang="it" sz="1400" dirty="0">
                <a:latin typeface="Century Gothic" panose="020B0502020202020204" pitchFamily="34" charset="0"/>
              </a:rPr>
              <a:t>Si prega di utilizzare i loghi come sono forniti in queste linee guida. Non alterare il logo.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0D916A-4CF6-BE45-AB82-BB2C19FFD3E4}"/>
              </a:ext>
            </a:extLst>
          </p:cNvPr>
          <p:cNvSpPr txBox="1"/>
          <p:nvPr/>
        </p:nvSpPr>
        <p:spPr>
          <a:xfrm>
            <a:off x="884903" y="2573010"/>
            <a:ext cx="8354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" sz="2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Inclinazione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FE19A61-7739-C14B-87B6-5CF2A0DFD1F7}"/>
              </a:ext>
            </a:extLst>
          </p:cNvPr>
          <p:cNvSpPr/>
          <p:nvPr/>
        </p:nvSpPr>
        <p:spPr>
          <a:xfrm>
            <a:off x="884903" y="2956702"/>
            <a:ext cx="21530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600"/>
              </a:spcAft>
            </a:pPr>
            <a:r>
              <a:rPr lang="it" sz="1600" dirty="0">
                <a:latin typeface="Century Gothic" panose="020B0502020202020204" pitchFamily="34" charset="0"/>
              </a:rPr>
              <a:t>Non distorcere o scalare in modo sproporzionato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630246-D1E4-214D-B698-63D8290C2965}"/>
              </a:ext>
            </a:extLst>
          </p:cNvPr>
          <p:cNvSpPr txBox="1"/>
          <p:nvPr/>
        </p:nvSpPr>
        <p:spPr>
          <a:xfrm>
            <a:off x="4903665" y="2573010"/>
            <a:ext cx="2013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" sz="2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Cambia colore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7ED6A8D-E6A1-1F4E-BA87-A5FBA0184BE5}"/>
              </a:ext>
            </a:extLst>
          </p:cNvPr>
          <p:cNvSpPr/>
          <p:nvPr/>
        </p:nvSpPr>
        <p:spPr>
          <a:xfrm>
            <a:off x="4903665" y="2956702"/>
            <a:ext cx="27246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600"/>
              </a:spcAft>
            </a:pPr>
            <a:r>
              <a:rPr lang="it" sz="1600" dirty="0">
                <a:latin typeface="Century Gothic" panose="020B0502020202020204" pitchFamily="34" charset="0"/>
              </a:rPr>
              <a:t>Non cambiare i colori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4913F0B-216B-9C46-BF4F-21B934DAE498}"/>
              </a:ext>
            </a:extLst>
          </p:cNvPr>
          <p:cNvSpPr txBox="1"/>
          <p:nvPr/>
        </p:nvSpPr>
        <p:spPr>
          <a:xfrm>
            <a:off x="8924012" y="2573010"/>
            <a:ext cx="13163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" sz="2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Ricreare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CF5A97E-B7FA-A44D-9555-3CF3FF363823}"/>
              </a:ext>
            </a:extLst>
          </p:cNvPr>
          <p:cNvSpPr/>
          <p:nvPr/>
        </p:nvSpPr>
        <p:spPr>
          <a:xfrm>
            <a:off x="8924012" y="2956702"/>
            <a:ext cx="27246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" sz="1600" dirty="0">
                <a:latin typeface="Century Gothic" panose="020B0502020202020204" pitchFamily="34" charset="0"/>
              </a:rPr>
              <a:t>Non apportare modifiche, aggiunte o sostituzioni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6FD11B4-AA73-5944-BE5E-3AB43B4703FF}"/>
              </a:ext>
            </a:extLst>
          </p:cNvPr>
          <p:cNvSpPr txBox="1"/>
          <p:nvPr/>
        </p:nvSpPr>
        <p:spPr>
          <a:xfrm>
            <a:off x="807892" y="5294405"/>
            <a:ext cx="16097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" sz="2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Aggiungere effetti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8EC3851-2DA0-AA4C-A021-11DD65C6A4F6}"/>
              </a:ext>
            </a:extLst>
          </p:cNvPr>
          <p:cNvSpPr/>
          <p:nvPr/>
        </p:nvSpPr>
        <p:spPr>
          <a:xfrm>
            <a:off x="807891" y="5678097"/>
            <a:ext cx="28467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600"/>
              </a:spcAft>
            </a:pPr>
            <a:r>
              <a:rPr lang="it" sz="1600" dirty="0">
                <a:latin typeface="Century Gothic" panose="020B0502020202020204" pitchFamily="34" charset="0"/>
              </a:rPr>
              <a:t>Non aggiungere ombre esterne, tratti o smussi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4EA6230-C766-8F44-BDC8-886DBA283D55}"/>
              </a:ext>
            </a:extLst>
          </p:cNvPr>
          <p:cNvSpPr txBox="1"/>
          <p:nvPr/>
        </p:nvSpPr>
        <p:spPr>
          <a:xfrm>
            <a:off x="4826654" y="5294405"/>
            <a:ext cx="21547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" sz="2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Modificare l'orientamento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FB1532A-BEDA-454C-A4AC-CFEF862C918D}"/>
              </a:ext>
            </a:extLst>
          </p:cNvPr>
          <p:cNvSpPr/>
          <p:nvPr/>
        </p:nvSpPr>
        <p:spPr>
          <a:xfrm>
            <a:off x="4826654" y="5678097"/>
            <a:ext cx="29461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600"/>
              </a:spcAft>
            </a:pPr>
            <a:r>
              <a:rPr lang="it" sz="1600" dirty="0">
                <a:latin typeface="Century Gothic" panose="020B0502020202020204" pitchFamily="34" charset="0"/>
              </a:rPr>
              <a:t>Non modificare l'orientamento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08810DF-EF2C-EC4E-A03F-2FB04066042A}"/>
              </a:ext>
            </a:extLst>
          </p:cNvPr>
          <p:cNvSpPr txBox="1"/>
          <p:nvPr/>
        </p:nvSpPr>
        <p:spPr>
          <a:xfrm>
            <a:off x="8847001" y="5294405"/>
            <a:ext cx="30107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" sz="2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Usare sfondi occupati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A87CDFF-D31D-7D41-9A54-4110154B273D}"/>
              </a:ext>
            </a:extLst>
          </p:cNvPr>
          <p:cNvSpPr/>
          <p:nvPr/>
        </p:nvSpPr>
        <p:spPr>
          <a:xfrm>
            <a:off x="8847001" y="5678097"/>
            <a:ext cx="29461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" sz="1600" dirty="0">
                <a:latin typeface="Century Gothic" panose="020B0502020202020204" pitchFamily="34" charset="0"/>
              </a:rPr>
              <a:t>Non posizionare su sfondi complicati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3C072D-D135-D445-954C-9A18D271C7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748" y="1557848"/>
            <a:ext cx="2994303" cy="80413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D17F2C0-4782-4749-B97A-54D9A730A3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1964" y="1557848"/>
            <a:ext cx="2996291" cy="80467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32D895B-BD8A-9047-9E5D-BABAE35588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9169" y="1557848"/>
            <a:ext cx="2996291" cy="80467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750EE34-8BD5-FE4E-A00D-F08E423174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270" y="4274262"/>
            <a:ext cx="2996291" cy="80467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D6BB6FE-AA61-6D44-9082-2E89AF86A2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84953" y="4274262"/>
            <a:ext cx="2996291" cy="80467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729DB3E-69A9-3844-8CB3-8290B0D7679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79169" y="4274262"/>
            <a:ext cx="2996291" cy="804672"/>
          </a:xfrm>
          <a:prstGeom prst="rect">
            <a:avLst/>
          </a:prstGeom>
        </p:spPr>
      </p:pic>
      <p:pic>
        <p:nvPicPr>
          <p:cNvPr id="35" name="Picture 34" descr="Icona&#10;&#10;Descrizione generata automaticamente">
            <a:extLst>
              <a:ext uri="{FF2B5EF4-FFF2-40B4-BE49-F238E27FC236}">
                <a16:creationId xmlns:a16="http://schemas.microsoft.com/office/drawing/2014/main" id="{BB59D5E5-059E-6A45-9E6A-E500745A98D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7767" y="2583208"/>
            <a:ext cx="365760" cy="365760"/>
          </a:xfrm>
          <a:prstGeom prst="rect">
            <a:avLst/>
          </a:prstGeom>
        </p:spPr>
      </p:pic>
      <p:pic>
        <p:nvPicPr>
          <p:cNvPr id="36" name="Picture 35" descr="Icona&#10;&#10;Descrizione generata automaticamente">
            <a:extLst>
              <a:ext uri="{FF2B5EF4-FFF2-40B4-BE49-F238E27FC236}">
                <a16:creationId xmlns:a16="http://schemas.microsoft.com/office/drawing/2014/main" id="{AA6AEF12-6CA8-BB47-903A-0F8281BE073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05506" y="2583208"/>
            <a:ext cx="365760" cy="365760"/>
          </a:xfrm>
          <a:prstGeom prst="rect">
            <a:avLst/>
          </a:prstGeom>
        </p:spPr>
      </p:pic>
      <p:pic>
        <p:nvPicPr>
          <p:cNvPr id="37" name="Picture 36" descr="Icona&#10;&#10;Descrizione generata automaticamente">
            <a:extLst>
              <a:ext uri="{FF2B5EF4-FFF2-40B4-BE49-F238E27FC236}">
                <a16:creationId xmlns:a16="http://schemas.microsoft.com/office/drawing/2014/main" id="{8ECC8887-C029-D444-BC2A-6CD1434AC69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22711" y="2583208"/>
            <a:ext cx="365760" cy="365760"/>
          </a:xfrm>
          <a:prstGeom prst="rect">
            <a:avLst/>
          </a:prstGeom>
        </p:spPr>
      </p:pic>
      <p:pic>
        <p:nvPicPr>
          <p:cNvPr id="38" name="Picture 37" descr="Icona&#10;&#10;Descrizione generata automaticamente">
            <a:extLst>
              <a:ext uri="{FF2B5EF4-FFF2-40B4-BE49-F238E27FC236}">
                <a16:creationId xmlns:a16="http://schemas.microsoft.com/office/drawing/2014/main" id="{CA2B917A-E46F-7F46-90D5-F3C1395CC40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6465" y="5318154"/>
            <a:ext cx="365760" cy="365760"/>
          </a:xfrm>
          <a:prstGeom prst="rect">
            <a:avLst/>
          </a:prstGeom>
        </p:spPr>
      </p:pic>
      <p:pic>
        <p:nvPicPr>
          <p:cNvPr id="39" name="Picture 38" descr="Icona&#10;&#10;Descrizione generata automaticamente">
            <a:extLst>
              <a:ext uri="{FF2B5EF4-FFF2-40B4-BE49-F238E27FC236}">
                <a16:creationId xmlns:a16="http://schemas.microsoft.com/office/drawing/2014/main" id="{D63C110C-29D4-914D-AC0B-14E8BEA5DF0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74204" y="5318154"/>
            <a:ext cx="365760" cy="365760"/>
          </a:xfrm>
          <a:prstGeom prst="rect">
            <a:avLst/>
          </a:prstGeom>
        </p:spPr>
      </p:pic>
      <p:pic>
        <p:nvPicPr>
          <p:cNvPr id="40" name="Picture 39" descr="Icona&#10;&#10;Descrizione generata automaticamente">
            <a:extLst>
              <a:ext uri="{FF2B5EF4-FFF2-40B4-BE49-F238E27FC236}">
                <a16:creationId xmlns:a16="http://schemas.microsoft.com/office/drawing/2014/main" id="{8223DA03-705A-2E4C-9995-27A6780FC31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91409" y="5318154"/>
            <a:ext cx="3657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31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81586" y="6477000"/>
            <a:ext cx="828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" b="1" dirty="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RELAZIONE DI PROGETTO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A7164C-4330-A149-ACCA-24C89795B119}"/>
              </a:ext>
            </a:extLst>
          </p:cNvPr>
          <p:cNvSpPr txBox="1"/>
          <p:nvPr/>
        </p:nvSpPr>
        <p:spPr>
          <a:xfrm>
            <a:off x="367748" y="248400"/>
            <a:ext cx="20377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Colori</a:t>
            </a:r>
            <a:endParaRPr lang="en-US" sz="44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F8312F4-008A-8B46-B9CC-E4456F84C996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A162E46-AFAD-E846-BF5C-F20FF11EA0EF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F0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9D49A6-86F7-B744-828A-D7C1D9D15D8C}"/>
              </a:ext>
            </a:extLst>
          </p:cNvPr>
          <p:cNvSpPr txBox="1"/>
          <p:nvPr/>
        </p:nvSpPr>
        <p:spPr>
          <a:xfrm>
            <a:off x="884903" y="6477000"/>
            <a:ext cx="10862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" dirty="0">
                <a:solidFill>
                  <a:schemeClr val="bg1"/>
                </a:solidFill>
                <a:latin typeface="Century Gothic" panose="020B0502020202020204" pitchFamily="34" charset="0"/>
              </a:rPr>
              <a:t>COLORI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8BE609-9BEF-E84E-ACFF-BEA15CAF93E5}"/>
              </a:ext>
            </a:extLst>
          </p:cNvPr>
          <p:cNvSpPr txBox="1"/>
          <p:nvPr/>
        </p:nvSpPr>
        <p:spPr>
          <a:xfrm>
            <a:off x="934020" y="3821794"/>
            <a:ext cx="14911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" sz="2000" dirty="0">
                <a:latin typeface="Century Gothic" panose="020B0502020202020204" pitchFamily="34" charset="0"/>
              </a:rPr>
              <a:t>cioccolato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2F60142-113E-3645-B909-A70F8E097876}"/>
              </a:ext>
            </a:extLst>
          </p:cNvPr>
          <p:cNvSpPr/>
          <p:nvPr/>
        </p:nvSpPr>
        <p:spPr>
          <a:xfrm>
            <a:off x="622273" y="4283459"/>
            <a:ext cx="85962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1200"/>
              </a:spcAft>
            </a:pPr>
            <a:r>
              <a:rPr lang="i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Malocchio:</a:t>
            </a:r>
          </a:p>
          <a:p>
            <a:pPr algn="r">
              <a:spcAft>
                <a:spcPts val="1200"/>
              </a:spcAft>
            </a:pPr>
            <a:r>
              <a:rPr lang="i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RGB:</a:t>
            </a:r>
          </a:p>
          <a:p>
            <a:pPr algn="r">
              <a:spcAft>
                <a:spcPts val="1200"/>
              </a:spcAft>
            </a:pPr>
            <a:r>
              <a:rPr lang="i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CMYK:</a:t>
            </a:r>
          </a:p>
          <a:p>
            <a:pPr algn="r">
              <a:spcAft>
                <a:spcPts val="1200"/>
              </a:spcAft>
            </a:pPr>
            <a:r>
              <a:rPr lang="i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Pantone: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9F5AD11-C9FD-D644-93E1-DB3AFBB1A8F5}"/>
              </a:ext>
            </a:extLst>
          </p:cNvPr>
          <p:cNvSpPr/>
          <p:nvPr/>
        </p:nvSpPr>
        <p:spPr>
          <a:xfrm>
            <a:off x="1481895" y="4283459"/>
            <a:ext cx="167182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it" sz="1200" dirty="0">
                <a:latin typeface="Century Gothic" panose="020B0502020202020204" pitchFamily="34" charset="0"/>
              </a:rPr>
              <a:t>#000000</a:t>
            </a:r>
          </a:p>
          <a:p>
            <a:pPr>
              <a:spcAft>
                <a:spcPts val="1200"/>
              </a:spcAft>
            </a:pPr>
            <a:r>
              <a:rPr lang="it" sz="1200" dirty="0">
                <a:latin typeface="Century Gothic" panose="020B0502020202020204" pitchFamily="34" charset="0"/>
              </a:rPr>
              <a:t>0/ 0 / 0</a:t>
            </a:r>
          </a:p>
          <a:p>
            <a:pPr>
              <a:spcAft>
                <a:spcPts val="1200"/>
              </a:spcAft>
            </a:pPr>
            <a:r>
              <a:rPr lang="it" sz="1200" dirty="0">
                <a:latin typeface="Century Gothic" panose="020B0502020202020204" pitchFamily="34" charset="0"/>
              </a:rPr>
              <a:t>0 / 0 / 0 / 0</a:t>
            </a:r>
          </a:p>
          <a:p>
            <a:pPr>
              <a:spcAft>
                <a:spcPts val="1200"/>
              </a:spcAft>
            </a:pPr>
            <a:r>
              <a:rPr lang="it" sz="1200" dirty="0">
                <a:latin typeface="Century Gothic" panose="020B0502020202020204" pitchFamily="34" charset="0"/>
              </a:rPr>
              <a:t>XXXX ·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D44605A-BB8D-D44C-B500-3B942284911A}"/>
              </a:ext>
            </a:extLst>
          </p:cNvPr>
          <p:cNvSpPr txBox="1"/>
          <p:nvPr/>
        </p:nvSpPr>
        <p:spPr>
          <a:xfrm>
            <a:off x="3939086" y="3821794"/>
            <a:ext cx="9845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" sz="2000" dirty="0">
                <a:latin typeface="Century Gothic" panose="020B0502020202020204" pitchFamily="34" charset="0"/>
              </a:rPr>
              <a:t>cammello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8807891-A058-FB4E-82E4-D511D0E502EF}"/>
              </a:ext>
            </a:extLst>
          </p:cNvPr>
          <p:cNvSpPr/>
          <p:nvPr/>
        </p:nvSpPr>
        <p:spPr>
          <a:xfrm>
            <a:off x="3357617" y="4283459"/>
            <a:ext cx="85962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1200"/>
              </a:spcAft>
            </a:pPr>
            <a:r>
              <a:rPr lang="i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Malocchio:</a:t>
            </a:r>
          </a:p>
          <a:p>
            <a:pPr algn="r">
              <a:spcAft>
                <a:spcPts val="1200"/>
              </a:spcAft>
            </a:pPr>
            <a:r>
              <a:rPr lang="i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RGB:</a:t>
            </a:r>
          </a:p>
          <a:p>
            <a:pPr algn="r">
              <a:spcAft>
                <a:spcPts val="1200"/>
              </a:spcAft>
            </a:pPr>
            <a:r>
              <a:rPr lang="i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CMYK:</a:t>
            </a:r>
          </a:p>
          <a:p>
            <a:pPr algn="r">
              <a:spcAft>
                <a:spcPts val="1200"/>
              </a:spcAft>
            </a:pPr>
            <a:r>
              <a:rPr lang="i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Pantone: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2CB9913-B60D-EB46-8601-3AA8FA1240B3}"/>
              </a:ext>
            </a:extLst>
          </p:cNvPr>
          <p:cNvSpPr/>
          <p:nvPr/>
        </p:nvSpPr>
        <p:spPr>
          <a:xfrm>
            <a:off x="4217239" y="4283459"/>
            <a:ext cx="167182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it" sz="1200" dirty="0">
                <a:latin typeface="Century Gothic" panose="020B0502020202020204" pitchFamily="34" charset="0"/>
              </a:rPr>
              <a:t>#000000</a:t>
            </a:r>
          </a:p>
          <a:p>
            <a:pPr>
              <a:spcAft>
                <a:spcPts val="1200"/>
              </a:spcAft>
            </a:pPr>
            <a:r>
              <a:rPr lang="it" sz="1200" dirty="0">
                <a:latin typeface="Century Gothic" panose="020B0502020202020204" pitchFamily="34" charset="0"/>
              </a:rPr>
              <a:t>0/ 0 / 0</a:t>
            </a:r>
          </a:p>
          <a:p>
            <a:pPr>
              <a:spcAft>
                <a:spcPts val="1200"/>
              </a:spcAft>
            </a:pPr>
            <a:r>
              <a:rPr lang="it" sz="1200" dirty="0">
                <a:latin typeface="Century Gothic" panose="020B0502020202020204" pitchFamily="34" charset="0"/>
              </a:rPr>
              <a:t>0 / 0 / 0 / 0</a:t>
            </a:r>
          </a:p>
          <a:p>
            <a:pPr>
              <a:spcAft>
                <a:spcPts val="1200"/>
              </a:spcAft>
            </a:pPr>
            <a:r>
              <a:rPr lang="it" sz="1200" dirty="0">
                <a:latin typeface="Century Gothic" panose="020B0502020202020204" pitchFamily="34" charset="0"/>
              </a:rPr>
              <a:t>XXXX ·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ACFD230-D9D3-6C4B-A1E4-6ECC9F50BDF8}"/>
              </a:ext>
            </a:extLst>
          </p:cNvPr>
          <p:cNvSpPr txBox="1"/>
          <p:nvPr/>
        </p:nvSpPr>
        <p:spPr>
          <a:xfrm>
            <a:off x="6394118" y="3821794"/>
            <a:ext cx="17155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" sz="2000" dirty="0">
                <a:latin typeface="Century Gothic" panose="020B0502020202020204" pitchFamily="34" charset="0"/>
              </a:rPr>
              <a:t>verde brillante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4F1E81B-C326-074B-9C26-81D51C52547B}"/>
              </a:ext>
            </a:extLst>
          </p:cNvPr>
          <p:cNvSpPr/>
          <p:nvPr/>
        </p:nvSpPr>
        <p:spPr>
          <a:xfrm>
            <a:off x="6092961" y="4283459"/>
            <a:ext cx="85962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1200"/>
              </a:spcAft>
            </a:pPr>
            <a:r>
              <a:rPr lang="i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Malocchio:</a:t>
            </a:r>
          </a:p>
          <a:p>
            <a:pPr algn="r">
              <a:spcAft>
                <a:spcPts val="1200"/>
              </a:spcAft>
            </a:pPr>
            <a:r>
              <a:rPr lang="i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RGB:</a:t>
            </a:r>
          </a:p>
          <a:p>
            <a:pPr algn="r">
              <a:spcAft>
                <a:spcPts val="1200"/>
              </a:spcAft>
            </a:pPr>
            <a:r>
              <a:rPr lang="i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CMYK:</a:t>
            </a:r>
          </a:p>
          <a:p>
            <a:pPr algn="r">
              <a:spcAft>
                <a:spcPts val="1200"/>
              </a:spcAft>
            </a:pPr>
            <a:r>
              <a:rPr lang="i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Pantone: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AFE4E3C-8E80-AB4A-AD14-9A174CDFEBFC}"/>
              </a:ext>
            </a:extLst>
          </p:cNvPr>
          <p:cNvSpPr/>
          <p:nvPr/>
        </p:nvSpPr>
        <p:spPr>
          <a:xfrm>
            <a:off x="6952583" y="4283459"/>
            <a:ext cx="167182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it" sz="1200" dirty="0">
                <a:latin typeface="Century Gothic" panose="020B0502020202020204" pitchFamily="34" charset="0"/>
              </a:rPr>
              <a:t>#000000</a:t>
            </a:r>
          </a:p>
          <a:p>
            <a:pPr>
              <a:spcAft>
                <a:spcPts val="1200"/>
              </a:spcAft>
            </a:pPr>
            <a:r>
              <a:rPr lang="it" sz="1200" dirty="0">
                <a:latin typeface="Century Gothic" panose="020B0502020202020204" pitchFamily="34" charset="0"/>
              </a:rPr>
              <a:t>0/ 0 / 0</a:t>
            </a:r>
          </a:p>
          <a:p>
            <a:pPr>
              <a:spcAft>
                <a:spcPts val="1200"/>
              </a:spcAft>
            </a:pPr>
            <a:r>
              <a:rPr lang="it" sz="1200" dirty="0">
                <a:latin typeface="Century Gothic" panose="020B0502020202020204" pitchFamily="34" charset="0"/>
              </a:rPr>
              <a:t>0 / 0 / 0 / 0</a:t>
            </a:r>
          </a:p>
          <a:p>
            <a:pPr>
              <a:spcAft>
                <a:spcPts val="1200"/>
              </a:spcAft>
            </a:pPr>
            <a:r>
              <a:rPr lang="it" sz="1200" dirty="0">
                <a:latin typeface="Century Gothic" panose="020B0502020202020204" pitchFamily="34" charset="0"/>
              </a:rPr>
              <a:t>XXXX ·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B7E1FB4-ACA6-2A41-9CDB-D08BD3031746}"/>
              </a:ext>
            </a:extLst>
          </p:cNvPr>
          <p:cNvSpPr txBox="1"/>
          <p:nvPr/>
        </p:nvSpPr>
        <p:spPr>
          <a:xfrm>
            <a:off x="9208306" y="3821794"/>
            <a:ext cx="15520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" sz="2000" dirty="0">
                <a:latin typeface="Century Gothic" panose="020B0502020202020204" pitchFamily="34" charset="0"/>
              </a:rPr>
              <a:t>verde scuro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D04114B-C984-9043-A779-771F4C23581A}"/>
              </a:ext>
            </a:extLst>
          </p:cNvPr>
          <p:cNvSpPr/>
          <p:nvPr/>
        </p:nvSpPr>
        <p:spPr>
          <a:xfrm>
            <a:off x="8828305" y="4283459"/>
            <a:ext cx="85962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1200"/>
              </a:spcAft>
            </a:pPr>
            <a:r>
              <a:rPr lang="i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Malocchio:</a:t>
            </a:r>
          </a:p>
          <a:p>
            <a:pPr algn="r">
              <a:spcAft>
                <a:spcPts val="1200"/>
              </a:spcAft>
            </a:pPr>
            <a:r>
              <a:rPr lang="i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RGB:</a:t>
            </a:r>
          </a:p>
          <a:p>
            <a:pPr algn="r">
              <a:spcAft>
                <a:spcPts val="1200"/>
              </a:spcAft>
            </a:pPr>
            <a:r>
              <a:rPr lang="i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CMYK:</a:t>
            </a:r>
          </a:p>
          <a:p>
            <a:pPr algn="r">
              <a:spcAft>
                <a:spcPts val="1200"/>
              </a:spcAft>
            </a:pPr>
            <a:r>
              <a:rPr lang="i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Pantone: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BBBA393-E36B-9344-8E2B-6C03F94673E4}"/>
              </a:ext>
            </a:extLst>
          </p:cNvPr>
          <p:cNvSpPr/>
          <p:nvPr/>
        </p:nvSpPr>
        <p:spPr>
          <a:xfrm>
            <a:off x="9687927" y="4283459"/>
            <a:ext cx="167182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it" sz="1200" dirty="0">
                <a:latin typeface="Century Gothic" panose="020B0502020202020204" pitchFamily="34" charset="0"/>
              </a:rPr>
              <a:t>#000000</a:t>
            </a:r>
          </a:p>
          <a:p>
            <a:pPr>
              <a:spcAft>
                <a:spcPts val="1200"/>
              </a:spcAft>
            </a:pPr>
            <a:r>
              <a:rPr lang="it" sz="1200" dirty="0">
                <a:latin typeface="Century Gothic" panose="020B0502020202020204" pitchFamily="34" charset="0"/>
              </a:rPr>
              <a:t>0/ 0 / 0</a:t>
            </a:r>
          </a:p>
          <a:p>
            <a:pPr>
              <a:spcAft>
                <a:spcPts val="1200"/>
              </a:spcAft>
            </a:pPr>
            <a:r>
              <a:rPr lang="it" sz="1200" dirty="0">
                <a:latin typeface="Century Gothic" panose="020B0502020202020204" pitchFamily="34" charset="0"/>
              </a:rPr>
              <a:t>0 / 0 / 0 / 0</a:t>
            </a:r>
          </a:p>
          <a:p>
            <a:pPr>
              <a:spcAft>
                <a:spcPts val="1200"/>
              </a:spcAft>
            </a:pPr>
            <a:r>
              <a:rPr lang="it" sz="1200" dirty="0">
                <a:latin typeface="Century Gothic" panose="020B0502020202020204" pitchFamily="34" charset="0"/>
              </a:rPr>
              <a:t>XXXX ·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DF25D0F-93F4-B646-B58E-F9F86D8CB4D1}"/>
              </a:ext>
            </a:extLst>
          </p:cNvPr>
          <p:cNvSpPr/>
          <p:nvPr/>
        </p:nvSpPr>
        <p:spPr>
          <a:xfrm>
            <a:off x="556465" y="1281878"/>
            <a:ext cx="2246213" cy="2246213"/>
          </a:xfrm>
          <a:prstGeom prst="ellipse">
            <a:avLst/>
          </a:prstGeom>
          <a:solidFill>
            <a:srgbClr val="462D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BEE64E1D-A37A-8F41-A334-EDCF578E0423}"/>
              </a:ext>
            </a:extLst>
          </p:cNvPr>
          <p:cNvSpPr/>
          <p:nvPr/>
        </p:nvSpPr>
        <p:spPr>
          <a:xfrm>
            <a:off x="3313744" y="1281878"/>
            <a:ext cx="2246213" cy="2246213"/>
          </a:xfrm>
          <a:prstGeom prst="ellipse">
            <a:avLst/>
          </a:prstGeom>
          <a:solidFill>
            <a:srgbClr val="EBC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25EBE0B-1831-1A4D-B0EC-732632856EA6}"/>
              </a:ext>
            </a:extLst>
          </p:cNvPr>
          <p:cNvSpPr/>
          <p:nvPr/>
        </p:nvSpPr>
        <p:spPr>
          <a:xfrm>
            <a:off x="6071024" y="1281878"/>
            <a:ext cx="2246213" cy="2246213"/>
          </a:xfrm>
          <a:prstGeom prst="ellipse">
            <a:avLst/>
          </a:prstGeom>
          <a:solidFill>
            <a:srgbClr val="0BF2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A542B201-A2BA-5842-B125-2D8347BF379A}"/>
              </a:ext>
            </a:extLst>
          </p:cNvPr>
          <p:cNvSpPr/>
          <p:nvPr/>
        </p:nvSpPr>
        <p:spPr>
          <a:xfrm>
            <a:off x="8828305" y="1281878"/>
            <a:ext cx="2246213" cy="2246213"/>
          </a:xfrm>
          <a:prstGeom prst="ellipse">
            <a:avLst/>
          </a:prstGeom>
          <a:solidFill>
            <a:srgbClr val="0DCC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536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81586" y="6477000"/>
            <a:ext cx="828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" b="1" dirty="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RELAZIONE DI PROGETTO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A7164C-4330-A149-ACCA-24C89795B119}"/>
              </a:ext>
            </a:extLst>
          </p:cNvPr>
          <p:cNvSpPr txBox="1"/>
          <p:nvPr/>
        </p:nvSpPr>
        <p:spPr>
          <a:xfrm>
            <a:off x="367748" y="248400"/>
            <a:ext cx="3809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Colori: Secondario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F8312F4-008A-8B46-B9CC-E4456F84C996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A162E46-AFAD-E846-BF5C-F20FF11EA0EF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F0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9D49A6-86F7-B744-828A-D7C1D9D15D8C}"/>
              </a:ext>
            </a:extLst>
          </p:cNvPr>
          <p:cNvSpPr txBox="1"/>
          <p:nvPr/>
        </p:nvSpPr>
        <p:spPr>
          <a:xfrm>
            <a:off x="884903" y="6477000"/>
            <a:ext cx="10862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" dirty="0">
                <a:solidFill>
                  <a:schemeClr val="bg1"/>
                </a:solidFill>
                <a:latin typeface="Century Gothic" panose="020B0502020202020204" pitchFamily="34" charset="0"/>
              </a:rPr>
              <a:t>COLORI: SECONDARIO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8BE609-9BEF-E84E-ACFF-BEA15CAF93E5}"/>
              </a:ext>
            </a:extLst>
          </p:cNvPr>
          <p:cNvSpPr txBox="1"/>
          <p:nvPr/>
        </p:nvSpPr>
        <p:spPr>
          <a:xfrm>
            <a:off x="988523" y="3821794"/>
            <a:ext cx="1382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" sz="2000" dirty="0">
                <a:latin typeface="Century Gothic" panose="020B0502020202020204" pitchFamily="34" charset="0"/>
              </a:rPr>
              <a:t>blu facile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2F60142-113E-3645-B909-A70F8E097876}"/>
              </a:ext>
            </a:extLst>
          </p:cNvPr>
          <p:cNvSpPr/>
          <p:nvPr/>
        </p:nvSpPr>
        <p:spPr>
          <a:xfrm>
            <a:off x="622273" y="4283459"/>
            <a:ext cx="85962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1200"/>
              </a:spcAft>
            </a:pPr>
            <a:r>
              <a:rPr lang="i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Malocchio:</a:t>
            </a:r>
          </a:p>
          <a:p>
            <a:pPr algn="r">
              <a:spcAft>
                <a:spcPts val="1200"/>
              </a:spcAft>
            </a:pPr>
            <a:r>
              <a:rPr lang="i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RGB:</a:t>
            </a:r>
          </a:p>
          <a:p>
            <a:pPr algn="r">
              <a:spcAft>
                <a:spcPts val="1200"/>
              </a:spcAft>
            </a:pPr>
            <a:r>
              <a:rPr lang="i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CMYK:</a:t>
            </a:r>
          </a:p>
          <a:p>
            <a:pPr algn="r">
              <a:spcAft>
                <a:spcPts val="1200"/>
              </a:spcAft>
            </a:pPr>
            <a:r>
              <a:rPr lang="i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Pantone: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9F5AD11-C9FD-D644-93E1-DB3AFBB1A8F5}"/>
              </a:ext>
            </a:extLst>
          </p:cNvPr>
          <p:cNvSpPr/>
          <p:nvPr/>
        </p:nvSpPr>
        <p:spPr>
          <a:xfrm>
            <a:off x="1481895" y="4283459"/>
            <a:ext cx="167182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it" sz="1200" dirty="0">
                <a:latin typeface="Century Gothic" panose="020B0502020202020204" pitchFamily="34" charset="0"/>
              </a:rPr>
              <a:t>#000000</a:t>
            </a:r>
          </a:p>
          <a:p>
            <a:pPr>
              <a:spcAft>
                <a:spcPts val="1200"/>
              </a:spcAft>
            </a:pPr>
            <a:r>
              <a:rPr lang="it" sz="1200" dirty="0">
                <a:latin typeface="Century Gothic" panose="020B0502020202020204" pitchFamily="34" charset="0"/>
              </a:rPr>
              <a:t>0/ 0 / 0</a:t>
            </a:r>
          </a:p>
          <a:p>
            <a:pPr>
              <a:spcAft>
                <a:spcPts val="1200"/>
              </a:spcAft>
            </a:pPr>
            <a:r>
              <a:rPr lang="it" sz="1200" dirty="0">
                <a:latin typeface="Century Gothic" panose="020B0502020202020204" pitchFamily="34" charset="0"/>
              </a:rPr>
              <a:t>0 / 0 / 0 / 0</a:t>
            </a:r>
          </a:p>
          <a:p>
            <a:pPr>
              <a:spcAft>
                <a:spcPts val="1200"/>
              </a:spcAft>
            </a:pPr>
            <a:r>
              <a:rPr lang="it" sz="1200" dirty="0">
                <a:latin typeface="Century Gothic" panose="020B0502020202020204" pitchFamily="34" charset="0"/>
              </a:rPr>
              <a:t>XXXX ·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D44605A-BB8D-D44C-B500-3B942284911A}"/>
              </a:ext>
            </a:extLst>
          </p:cNvPr>
          <p:cNvSpPr txBox="1"/>
          <p:nvPr/>
        </p:nvSpPr>
        <p:spPr>
          <a:xfrm>
            <a:off x="4071334" y="3821794"/>
            <a:ext cx="7200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" sz="2000" dirty="0">
                <a:latin typeface="Century Gothic" panose="020B0502020202020204" pitchFamily="34" charset="0"/>
              </a:rPr>
              <a:t>menta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8807891-A058-FB4E-82E4-D511D0E502EF}"/>
              </a:ext>
            </a:extLst>
          </p:cNvPr>
          <p:cNvSpPr/>
          <p:nvPr/>
        </p:nvSpPr>
        <p:spPr>
          <a:xfrm>
            <a:off x="3357617" y="4283459"/>
            <a:ext cx="85962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1200"/>
              </a:spcAft>
            </a:pPr>
            <a:r>
              <a:rPr lang="i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Malocchio:</a:t>
            </a:r>
          </a:p>
          <a:p>
            <a:pPr algn="r">
              <a:spcAft>
                <a:spcPts val="1200"/>
              </a:spcAft>
            </a:pPr>
            <a:r>
              <a:rPr lang="i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RGB:</a:t>
            </a:r>
          </a:p>
          <a:p>
            <a:pPr algn="r">
              <a:spcAft>
                <a:spcPts val="1200"/>
              </a:spcAft>
            </a:pPr>
            <a:r>
              <a:rPr lang="i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CMYK:</a:t>
            </a:r>
          </a:p>
          <a:p>
            <a:pPr algn="r">
              <a:spcAft>
                <a:spcPts val="1200"/>
              </a:spcAft>
            </a:pPr>
            <a:r>
              <a:rPr lang="i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Pantone: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2CB9913-B60D-EB46-8601-3AA8FA1240B3}"/>
              </a:ext>
            </a:extLst>
          </p:cNvPr>
          <p:cNvSpPr/>
          <p:nvPr/>
        </p:nvSpPr>
        <p:spPr>
          <a:xfrm>
            <a:off x="4217239" y="4283459"/>
            <a:ext cx="167182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it" sz="1200" dirty="0">
                <a:latin typeface="Century Gothic" panose="020B0502020202020204" pitchFamily="34" charset="0"/>
              </a:rPr>
              <a:t>#000000</a:t>
            </a:r>
          </a:p>
          <a:p>
            <a:pPr>
              <a:spcAft>
                <a:spcPts val="1200"/>
              </a:spcAft>
            </a:pPr>
            <a:r>
              <a:rPr lang="it" sz="1200" dirty="0">
                <a:latin typeface="Century Gothic" panose="020B0502020202020204" pitchFamily="34" charset="0"/>
              </a:rPr>
              <a:t>0/ 0 / 0</a:t>
            </a:r>
          </a:p>
          <a:p>
            <a:pPr>
              <a:spcAft>
                <a:spcPts val="1200"/>
              </a:spcAft>
            </a:pPr>
            <a:r>
              <a:rPr lang="it" sz="1200" dirty="0">
                <a:latin typeface="Century Gothic" panose="020B0502020202020204" pitchFamily="34" charset="0"/>
              </a:rPr>
              <a:t>0 / 0 / 0 / 0</a:t>
            </a:r>
          </a:p>
          <a:p>
            <a:pPr>
              <a:spcAft>
                <a:spcPts val="1200"/>
              </a:spcAft>
            </a:pPr>
            <a:r>
              <a:rPr lang="it" sz="1200" dirty="0">
                <a:latin typeface="Century Gothic" panose="020B0502020202020204" pitchFamily="34" charset="0"/>
              </a:rPr>
              <a:t>XXXX ·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ACFD230-D9D3-6C4B-A1E4-6ECC9F50BDF8}"/>
              </a:ext>
            </a:extLst>
          </p:cNvPr>
          <p:cNvSpPr txBox="1"/>
          <p:nvPr/>
        </p:nvSpPr>
        <p:spPr>
          <a:xfrm>
            <a:off x="6780440" y="3821794"/>
            <a:ext cx="9428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" sz="2000" dirty="0">
                <a:latin typeface="Century Gothic" panose="020B0502020202020204" pitchFamily="34" charset="0"/>
              </a:rPr>
              <a:t>Taupe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4F1E81B-C326-074B-9C26-81D51C52547B}"/>
              </a:ext>
            </a:extLst>
          </p:cNvPr>
          <p:cNvSpPr/>
          <p:nvPr/>
        </p:nvSpPr>
        <p:spPr>
          <a:xfrm>
            <a:off x="6092961" y="4283459"/>
            <a:ext cx="85962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1200"/>
              </a:spcAft>
            </a:pPr>
            <a:r>
              <a:rPr lang="i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Malocchio:</a:t>
            </a:r>
          </a:p>
          <a:p>
            <a:pPr algn="r">
              <a:spcAft>
                <a:spcPts val="1200"/>
              </a:spcAft>
            </a:pPr>
            <a:r>
              <a:rPr lang="i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RGB:</a:t>
            </a:r>
          </a:p>
          <a:p>
            <a:pPr algn="r">
              <a:spcAft>
                <a:spcPts val="1200"/>
              </a:spcAft>
            </a:pPr>
            <a:r>
              <a:rPr lang="i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CMYK:</a:t>
            </a:r>
          </a:p>
          <a:p>
            <a:pPr algn="r">
              <a:spcAft>
                <a:spcPts val="1200"/>
              </a:spcAft>
            </a:pPr>
            <a:r>
              <a:rPr lang="i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Pantone: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AFE4E3C-8E80-AB4A-AD14-9A174CDFEBFC}"/>
              </a:ext>
            </a:extLst>
          </p:cNvPr>
          <p:cNvSpPr/>
          <p:nvPr/>
        </p:nvSpPr>
        <p:spPr>
          <a:xfrm>
            <a:off x="6952583" y="4283459"/>
            <a:ext cx="167182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it" sz="1200" dirty="0">
                <a:latin typeface="Century Gothic" panose="020B0502020202020204" pitchFamily="34" charset="0"/>
              </a:rPr>
              <a:t>#000000</a:t>
            </a:r>
          </a:p>
          <a:p>
            <a:pPr>
              <a:spcAft>
                <a:spcPts val="1200"/>
              </a:spcAft>
            </a:pPr>
            <a:r>
              <a:rPr lang="it" sz="1200" dirty="0">
                <a:latin typeface="Century Gothic" panose="020B0502020202020204" pitchFamily="34" charset="0"/>
              </a:rPr>
              <a:t>0/ 0 / 0</a:t>
            </a:r>
          </a:p>
          <a:p>
            <a:pPr>
              <a:spcAft>
                <a:spcPts val="1200"/>
              </a:spcAft>
            </a:pPr>
            <a:r>
              <a:rPr lang="it" sz="1200" dirty="0">
                <a:latin typeface="Century Gothic" panose="020B0502020202020204" pitchFamily="34" charset="0"/>
              </a:rPr>
              <a:t>0 / 0 / 0 / 0</a:t>
            </a:r>
          </a:p>
          <a:p>
            <a:pPr>
              <a:spcAft>
                <a:spcPts val="1200"/>
              </a:spcAft>
            </a:pPr>
            <a:r>
              <a:rPr lang="it" sz="1200" dirty="0">
                <a:latin typeface="Century Gothic" panose="020B0502020202020204" pitchFamily="34" charset="0"/>
              </a:rPr>
              <a:t>XXXX ·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B7E1FB4-ACA6-2A41-9CDB-D08BD3031746}"/>
              </a:ext>
            </a:extLst>
          </p:cNvPr>
          <p:cNvSpPr txBox="1"/>
          <p:nvPr/>
        </p:nvSpPr>
        <p:spPr>
          <a:xfrm>
            <a:off x="9681993" y="3821794"/>
            <a:ext cx="604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" sz="2000" dirty="0">
                <a:latin typeface="Century Gothic" panose="020B0502020202020204" pitchFamily="34" charset="0"/>
              </a:rPr>
              <a:t>rosso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D04114B-C984-9043-A779-771F4C23581A}"/>
              </a:ext>
            </a:extLst>
          </p:cNvPr>
          <p:cNvSpPr/>
          <p:nvPr/>
        </p:nvSpPr>
        <p:spPr>
          <a:xfrm>
            <a:off x="8828305" y="4283459"/>
            <a:ext cx="85962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1200"/>
              </a:spcAft>
            </a:pPr>
            <a:r>
              <a:rPr lang="i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Malocchio:</a:t>
            </a:r>
          </a:p>
          <a:p>
            <a:pPr algn="r">
              <a:spcAft>
                <a:spcPts val="1200"/>
              </a:spcAft>
            </a:pPr>
            <a:r>
              <a:rPr lang="i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RGB:</a:t>
            </a:r>
          </a:p>
          <a:p>
            <a:pPr algn="r">
              <a:spcAft>
                <a:spcPts val="1200"/>
              </a:spcAft>
            </a:pPr>
            <a:r>
              <a:rPr lang="i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CMYK:</a:t>
            </a:r>
          </a:p>
          <a:p>
            <a:pPr algn="r">
              <a:spcAft>
                <a:spcPts val="1200"/>
              </a:spcAft>
            </a:pPr>
            <a:r>
              <a:rPr lang="i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Pantone: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BBBA393-E36B-9344-8E2B-6C03F94673E4}"/>
              </a:ext>
            </a:extLst>
          </p:cNvPr>
          <p:cNvSpPr/>
          <p:nvPr/>
        </p:nvSpPr>
        <p:spPr>
          <a:xfrm>
            <a:off x="9687927" y="4283459"/>
            <a:ext cx="167182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it" sz="1200" dirty="0">
                <a:latin typeface="Century Gothic" panose="020B0502020202020204" pitchFamily="34" charset="0"/>
              </a:rPr>
              <a:t>#000000</a:t>
            </a:r>
          </a:p>
          <a:p>
            <a:pPr>
              <a:spcAft>
                <a:spcPts val="1200"/>
              </a:spcAft>
            </a:pPr>
            <a:r>
              <a:rPr lang="it" sz="1200" dirty="0">
                <a:latin typeface="Century Gothic" panose="020B0502020202020204" pitchFamily="34" charset="0"/>
              </a:rPr>
              <a:t>0/ 0 / 0</a:t>
            </a:r>
          </a:p>
          <a:p>
            <a:pPr>
              <a:spcAft>
                <a:spcPts val="1200"/>
              </a:spcAft>
            </a:pPr>
            <a:r>
              <a:rPr lang="it" sz="1200" dirty="0">
                <a:latin typeface="Century Gothic" panose="020B0502020202020204" pitchFamily="34" charset="0"/>
              </a:rPr>
              <a:t>0 / 0 / 0 / 0</a:t>
            </a:r>
          </a:p>
          <a:p>
            <a:pPr>
              <a:spcAft>
                <a:spcPts val="1200"/>
              </a:spcAft>
            </a:pPr>
            <a:r>
              <a:rPr lang="it" sz="1200" dirty="0">
                <a:latin typeface="Century Gothic" panose="020B0502020202020204" pitchFamily="34" charset="0"/>
              </a:rPr>
              <a:t>XXXX ·</a:t>
            </a:r>
          </a:p>
        </p:txBody>
      </p:sp>
      <p:sp>
        <p:nvSpPr>
          <p:cNvPr id="4" name="Triangle 3">
            <a:extLst>
              <a:ext uri="{FF2B5EF4-FFF2-40B4-BE49-F238E27FC236}">
                <a16:creationId xmlns:a16="http://schemas.microsoft.com/office/drawing/2014/main" id="{BDF25D0F-93F4-B646-B58E-F9F86D8CB4D1}"/>
              </a:ext>
            </a:extLst>
          </p:cNvPr>
          <p:cNvSpPr>
            <a:spLocks noChangeAspect="1"/>
          </p:cNvSpPr>
          <p:nvPr/>
        </p:nvSpPr>
        <p:spPr>
          <a:xfrm>
            <a:off x="884903" y="1920962"/>
            <a:ext cx="1554480" cy="155448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riangle 39">
            <a:extLst>
              <a:ext uri="{FF2B5EF4-FFF2-40B4-BE49-F238E27FC236}">
                <a16:creationId xmlns:a16="http://schemas.microsoft.com/office/drawing/2014/main" id="{BEE64E1D-A37A-8F41-A334-EDCF578E0423}"/>
              </a:ext>
            </a:extLst>
          </p:cNvPr>
          <p:cNvSpPr>
            <a:spLocks noChangeAspect="1"/>
          </p:cNvSpPr>
          <p:nvPr/>
        </p:nvSpPr>
        <p:spPr>
          <a:xfrm>
            <a:off x="3642182" y="1920962"/>
            <a:ext cx="1554480" cy="1554480"/>
          </a:xfrm>
          <a:prstGeom prst="triangle">
            <a:avLst/>
          </a:prstGeom>
          <a:solidFill>
            <a:srgbClr val="7FBE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Triangle 40">
            <a:extLst>
              <a:ext uri="{FF2B5EF4-FFF2-40B4-BE49-F238E27FC236}">
                <a16:creationId xmlns:a16="http://schemas.microsoft.com/office/drawing/2014/main" id="{225EBE0B-1831-1A4D-B0EC-732632856EA6}"/>
              </a:ext>
            </a:extLst>
          </p:cNvPr>
          <p:cNvSpPr>
            <a:spLocks noChangeAspect="1"/>
          </p:cNvSpPr>
          <p:nvPr/>
        </p:nvSpPr>
        <p:spPr>
          <a:xfrm>
            <a:off x="6399462" y="1920962"/>
            <a:ext cx="1554480" cy="1554480"/>
          </a:xfrm>
          <a:prstGeom prst="triangle">
            <a:avLst/>
          </a:prstGeom>
          <a:solidFill>
            <a:srgbClr val="C2AA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riangle 41">
            <a:extLst>
              <a:ext uri="{FF2B5EF4-FFF2-40B4-BE49-F238E27FC236}">
                <a16:creationId xmlns:a16="http://schemas.microsoft.com/office/drawing/2014/main" id="{A542B201-A2BA-5842-B125-2D8347BF379A}"/>
              </a:ext>
            </a:extLst>
          </p:cNvPr>
          <p:cNvSpPr>
            <a:spLocks noChangeAspect="1"/>
          </p:cNvSpPr>
          <p:nvPr/>
        </p:nvSpPr>
        <p:spPr>
          <a:xfrm>
            <a:off x="9156743" y="1920962"/>
            <a:ext cx="1554480" cy="1554480"/>
          </a:xfrm>
          <a:prstGeom prst="triangle">
            <a:avLst/>
          </a:prstGeom>
          <a:solidFill>
            <a:srgbClr val="E73A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F1B52F3-6E0F-AF4B-B235-DDE1765830C4}"/>
              </a:ext>
            </a:extLst>
          </p:cNvPr>
          <p:cNvSpPr txBox="1"/>
          <p:nvPr/>
        </p:nvSpPr>
        <p:spPr>
          <a:xfrm>
            <a:off x="6429677" y="497521"/>
            <a:ext cx="11657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Primario: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4D5893D-1174-CD43-93E1-A5AFE6AEC56C}"/>
              </a:ext>
            </a:extLst>
          </p:cNvPr>
          <p:cNvSpPr/>
          <p:nvPr/>
        </p:nvSpPr>
        <p:spPr>
          <a:xfrm>
            <a:off x="7788494" y="384777"/>
            <a:ext cx="613922" cy="613922"/>
          </a:xfrm>
          <a:prstGeom prst="ellipse">
            <a:avLst/>
          </a:prstGeom>
          <a:solidFill>
            <a:srgbClr val="462D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AECB8EE3-0E8A-234F-9804-9E23E6611556}"/>
              </a:ext>
            </a:extLst>
          </p:cNvPr>
          <p:cNvSpPr/>
          <p:nvPr/>
        </p:nvSpPr>
        <p:spPr>
          <a:xfrm>
            <a:off x="8542098" y="384777"/>
            <a:ext cx="613922" cy="613922"/>
          </a:xfrm>
          <a:prstGeom prst="ellipse">
            <a:avLst/>
          </a:prstGeom>
          <a:solidFill>
            <a:srgbClr val="EBC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1D839515-1296-3743-9205-C500D61F3F40}"/>
              </a:ext>
            </a:extLst>
          </p:cNvPr>
          <p:cNvSpPr/>
          <p:nvPr/>
        </p:nvSpPr>
        <p:spPr>
          <a:xfrm>
            <a:off x="9295702" y="384777"/>
            <a:ext cx="613922" cy="613922"/>
          </a:xfrm>
          <a:prstGeom prst="ellipse">
            <a:avLst/>
          </a:prstGeom>
          <a:solidFill>
            <a:srgbClr val="0BF2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02ABA5AA-76C0-194D-9685-9ADCC238A6BE}"/>
              </a:ext>
            </a:extLst>
          </p:cNvPr>
          <p:cNvSpPr/>
          <p:nvPr/>
        </p:nvSpPr>
        <p:spPr>
          <a:xfrm>
            <a:off x="10049307" y="384777"/>
            <a:ext cx="613922" cy="613922"/>
          </a:xfrm>
          <a:prstGeom prst="ellipse">
            <a:avLst/>
          </a:prstGeom>
          <a:solidFill>
            <a:srgbClr val="0DCC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633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7092276-7E6C-674B-9386-DF31BEADFEF5}"/>
              </a:ext>
            </a:extLst>
          </p:cNvPr>
          <p:cNvSpPr/>
          <p:nvPr/>
        </p:nvSpPr>
        <p:spPr>
          <a:xfrm>
            <a:off x="0" y="0"/>
            <a:ext cx="12191188" cy="6477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781586" y="6477000"/>
            <a:ext cx="828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" b="1" dirty="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RELAZIONE DI PROGETTO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A7164C-4330-A149-ACCA-24C89795B119}"/>
              </a:ext>
            </a:extLst>
          </p:cNvPr>
          <p:cNvSpPr txBox="1"/>
          <p:nvPr/>
        </p:nvSpPr>
        <p:spPr>
          <a:xfrm>
            <a:off x="367748" y="149010"/>
            <a:ext cx="37449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Tipografia</a:t>
            </a:r>
            <a:endParaRPr lang="en-US" sz="44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F8312F4-008A-8B46-B9CC-E4456F84C996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A162E46-AFAD-E846-BF5C-F20FF11EA0EF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F0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9D49A6-86F7-B744-828A-D7C1D9D15D8C}"/>
              </a:ext>
            </a:extLst>
          </p:cNvPr>
          <p:cNvSpPr txBox="1"/>
          <p:nvPr/>
        </p:nvSpPr>
        <p:spPr>
          <a:xfrm>
            <a:off x="884903" y="6477000"/>
            <a:ext cx="10862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" dirty="0">
                <a:solidFill>
                  <a:schemeClr val="bg1"/>
                </a:solidFill>
                <a:latin typeface="Century Gothic" panose="020B0502020202020204" pitchFamily="34" charset="0"/>
              </a:rPr>
              <a:t>TIPOGRAFIA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658F5F-FC84-B44E-B55C-A0BDB1DDC2BD}"/>
              </a:ext>
            </a:extLst>
          </p:cNvPr>
          <p:cNvSpPr txBox="1"/>
          <p:nvPr/>
        </p:nvSpPr>
        <p:spPr>
          <a:xfrm>
            <a:off x="469556" y="972868"/>
            <a:ext cx="17812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" sz="2400" dirty="0">
                <a:latin typeface="Century Gothic" panose="020B0502020202020204" pitchFamily="34" charset="0"/>
              </a:rPr>
              <a:t>Montserrat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6A3C747-4DD3-7744-B42C-FAC21A95C84E}"/>
              </a:ext>
            </a:extLst>
          </p:cNvPr>
          <p:cNvSpPr txBox="1"/>
          <p:nvPr/>
        </p:nvSpPr>
        <p:spPr>
          <a:xfrm>
            <a:off x="6096000" y="972868"/>
            <a:ext cx="1292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" sz="2400" dirty="0">
                <a:latin typeface="Century Gothic" panose="020B0502020202020204" pitchFamily="34" charset="0"/>
              </a:rPr>
              <a:t>Roboto ·</a:t>
            </a:r>
          </a:p>
        </p:txBody>
      </p:sp>
      <p:pic>
        <p:nvPicPr>
          <p:cNvPr id="33" name="Picture 32" descr="Un segno in bianco e nero&#10;&#10;Descrizione generata automaticamente con bassa affidabilità">
            <a:extLst>
              <a:ext uri="{FF2B5EF4-FFF2-40B4-BE49-F238E27FC236}">
                <a16:creationId xmlns:a16="http://schemas.microsoft.com/office/drawing/2014/main" id="{7D405FC9-786F-4646-83C5-3C07378378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352" y="1445876"/>
            <a:ext cx="5006644" cy="4207810"/>
          </a:xfrm>
          <a:prstGeom prst="rect">
            <a:avLst/>
          </a:prstGeom>
        </p:spPr>
      </p:pic>
      <p:pic>
        <p:nvPicPr>
          <p:cNvPr id="35" name="Picture 34" descr="Un segno in bianco e nero&#10;&#10;Descrizione generata automaticamente con bassa affidabilità">
            <a:extLst>
              <a:ext uri="{FF2B5EF4-FFF2-40B4-BE49-F238E27FC236}">
                <a16:creationId xmlns:a16="http://schemas.microsoft.com/office/drawing/2014/main" id="{D2C4892E-BD2B-EC4F-94A6-D4BFE0A850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1569" y="1445876"/>
            <a:ext cx="4988066" cy="418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1204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-Simple-Brand-Guidelines-Presentation-Template_PowerPoint" id="{D4E248D8-ACAF-874D-B2BF-D04D1E423829}" vid="{AAE7A2C8-1BA4-804F-8988-867D698F836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IC-Simple-Brand-Guidelines-Presentation-Template_PowerPoint</Template>
  <TotalTime>0</TotalTime>
  <Words>631</Words>
  <Application>Microsoft Macintosh PowerPoint</Application>
  <PresentationFormat>Widescreen</PresentationFormat>
  <Paragraphs>173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PowerPoint</dc:title>
  <dc:creator>Alexandra Ragazhinskaya</dc:creator>
  <cp:lastModifiedBy>Jason Flores</cp:lastModifiedBy>
  <cp:revision>2</cp:revision>
  <dcterms:created xsi:type="dcterms:W3CDTF">2021-10-22T16:46:54Z</dcterms:created>
  <dcterms:modified xsi:type="dcterms:W3CDTF">2022-09-11T04:28:45Z</dcterms:modified>
</cp:coreProperties>
</file>