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7" autoAdjust="0"/>
    <p:restoredTop sz="86447"/>
  </p:normalViewPr>
  <p:slideViewPr>
    <p:cSldViewPr snapToGrid="0" snapToObjects="1">
      <p:cViewPr varScale="1">
        <p:scale>
          <a:sx n="112" d="100"/>
          <a:sy n="112" d="100"/>
        </p:scale>
        <p:origin x="736"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Forma&#10;&#10;Descrição gerada automaticamente">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pt" sz="2200" b="1" dirty="0">
                <a:solidFill>
                  <a:schemeClr val="tx1">
                    <a:lumMod val="75000"/>
                    <a:lumOff val="25000"/>
                  </a:schemeClr>
                </a:solidFill>
                <a:latin typeface="Century Gothic" panose="020B0502020202020204" pitchFamily="34" charset="0"/>
              </a:rPr>
              <a:t>MODELO DE APRESENTAÇÃO DE DIRETRIZES SIMPLES DA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DA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pt" sz="6600" dirty="0">
                <a:solidFill>
                  <a:schemeClr val="tx2">
                    <a:lumMod val="50000"/>
                  </a:schemeClr>
                </a:solidFill>
                <a:latin typeface="Century Gothic" panose="020B0502020202020204" pitchFamily="34" charset="0"/>
              </a:rPr>
              <a:t>DIRETRIZES DA MARCA</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pt" sz="7200" b="1" dirty="0">
                  <a:solidFill>
                    <a:schemeClr val="bg1"/>
                  </a:solidFill>
                  <a:latin typeface="Century Gothic" panose="020B0502020202020204" pitchFamily="34" charset="0"/>
                </a:rPr>
                <a:t>TEU</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pt" sz="8000" b="1" dirty="0">
                  <a:solidFill>
                    <a:schemeClr val="bg1"/>
                  </a:solidFill>
                  <a:latin typeface="Century Gothic" panose="020B0502020202020204" pitchFamily="34" charset="0"/>
                </a:rPr>
                <a:t>LOGOTIPO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©20XX. Todos os direitos reservados à sua organização.</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pt" sz="2800" dirty="0">
                <a:solidFill>
                  <a:schemeClr val="tx1">
                    <a:lumMod val="65000"/>
                    <a:lumOff val="35000"/>
                  </a:schemeClr>
                </a:solidFill>
                <a:latin typeface="Century Gothic" panose="020B0502020202020204" pitchFamily="34" charset="0"/>
              </a:rPr>
              <a:t>Tipografia: Formatação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 FORMATAÇÃO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pt"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pt" sz="2400" dirty="0">
                <a:latin typeface="Century Gothic" panose="020B0502020202020204" pitchFamily="34" charset="0"/>
              </a:rPr>
              <a:t>MANCHETES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32pt</a:t>
            </a:r>
          </a:p>
          <a:p>
            <a:pPr>
              <a:spcAft>
                <a:spcPts val="800"/>
              </a:spcAft>
            </a:pPr>
            <a:r>
              <a:rPr lang="pt" sz="1200" dirty="0">
                <a:latin typeface="Century Gothic" panose="020B0502020202020204" pitchFamily="34" charset="0"/>
              </a:rPr>
              <a:t>1</a:t>
            </a:r>
          </a:p>
          <a:p>
            <a:pPr>
              <a:spcAft>
                <a:spcPts val="800"/>
              </a:spcAft>
            </a:pPr>
            <a:r>
              <a:rPr lang="pt"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pt" sz="2400" dirty="0">
                <a:latin typeface="Century Gothic" panose="020B0502020202020204" pitchFamily="34" charset="0"/>
              </a:rPr>
              <a:t>Parágrafo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11pt</a:t>
            </a:r>
          </a:p>
          <a:p>
            <a:pPr>
              <a:spcAft>
                <a:spcPts val="800"/>
              </a:spcAft>
            </a:pPr>
            <a:r>
              <a:rPr lang="pt" sz="1200" dirty="0">
                <a:latin typeface="Century Gothic" panose="020B0502020202020204" pitchFamily="34" charset="0"/>
              </a:rPr>
              <a:t>1.5</a:t>
            </a:r>
          </a:p>
          <a:p>
            <a:pPr>
              <a:spcAft>
                <a:spcPts val="800"/>
              </a:spcAft>
            </a:pPr>
            <a:r>
              <a:rPr lang="pt"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Quaisquer artigos, modelos ou informações fornecidas pelo Smartsheet no site são apenas para referência. Embora nos esforcemos para manter as informações atualizadas e corretas, não fazemos representações ou garantias de qualquer tipo, expressas ou implícitas, sobre a completude, precisão, confiabilidade, adequação ou disponibilidade em relação ao site ou às informações, artigos, modelos ou gráficos relacionados contidos no site. Qualquer dependência que você colocar em tais informações é, portanto, estritamente por sua conta e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©20XX. Todos os direitos reservados à sua organização.</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pt" sz="5400" dirty="0">
                <a:solidFill>
                  <a:schemeClr val="tx1">
                    <a:lumMod val="65000"/>
                    <a:lumOff val="35000"/>
                  </a:schemeClr>
                </a:solidFill>
                <a:latin typeface="Century Gothic" panose="020B0502020202020204" pitchFamily="34" charset="0"/>
              </a:rPr>
              <a:t>Voz</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VOZ</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Descrição</a:t>
            </a:r>
          </a:p>
        </p:txBody>
      </p:sp>
      <p:pic>
        <p:nvPicPr>
          <p:cNvPr id="4" name="Picture 3" descr="Uma imagem contendo texto, pessoa&#10;&#10;Descrição gerada automaticamente">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pt" sz="5400" dirty="0">
                <a:solidFill>
                  <a:schemeClr val="tx1">
                    <a:lumMod val="65000"/>
                    <a:lumOff val="35000"/>
                  </a:schemeClr>
                </a:solidFill>
                <a:latin typeface="Century Gothic" panose="020B0502020202020204" pitchFamily="34" charset="0"/>
              </a:rPr>
              <a:t>Logotipo + Uso</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 +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Abaixo estão todos os tratamentos aceitos do logotipo.</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Horizontal Layout</a:t>
            </a:r>
          </a:p>
        </p:txBody>
      </p:sp>
      <p:pic>
        <p:nvPicPr>
          <p:cNvPr id="10" name="Picture 9" descr="Uma imagem contendo texto, sinal&#10;&#10;Descrição gerad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palavras</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sans logomark deve ser usado exclusivamente dentro do aplicativo.</a:t>
            </a:r>
          </a:p>
        </p:txBody>
      </p:sp>
      <p:pic>
        <p:nvPicPr>
          <p:cNvPr id="19" name="Picture 18" descr="Logotipo&#10;&#10;Descrição gerad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ção gerada automaticamente com confiança mé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logotipo (ícone)</a:t>
            </a:r>
          </a:p>
        </p:txBody>
      </p:sp>
      <p:pic>
        <p:nvPicPr>
          <p:cNvPr id="25" name="Picture 24" descr="Logotipo&#10;&#10;Descrição gerad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ção gerad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ícone&#10;&#10;Descrição gerad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ma imagem contendo logotipo&#10;&#10;Descrição gerad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pt" sz="3600" dirty="0">
                <a:solidFill>
                  <a:schemeClr val="tx1">
                    <a:lumMod val="65000"/>
                    <a:lumOff val="35000"/>
                  </a:schemeClr>
                </a:solidFill>
                <a:latin typeface="Century Gothic" panose="020B0502020202020204" pitchFamily="34" charset="0"/>
              </a:rPr>
              <a:t>Logotipo: Liberação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 LIBERAÇÃO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Dê ao logotipo algum espaço para respirar. O logotipo deve ser permitido algum espaço livre em torno de toda a trava. Isso fornecerá um espaçamento adequado para seus ascendentes de caráter. Abaixo está a quantidade mínima de liberação, mas mais é preferível. </a:t>
            </a:r>
          </a:p>
        </p:txBody>
      </p:sp>
      <p:pic>
        <p:nvPicPr>
          <p:cNvPr id="8" name="Picture 7" descr="Interface gráfica do usuário, aplicativo&#10;&#10;Descrição gerad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pt" sz="3600" dirty="0">
                <a:solidFill>
                  <a:schemeClr val="tx1">
                    <a:lumMod val="65000"/>
                    <a:lumOff val="35000"/>
                  </a:schemeClr>
                </a:solidFill>
                <a:latin typeface="Century Gothic" panose="020B0502020202020204" pitchFamily="34" charset="0"/>
              </a:rPr>
              <a:t>Logotipo: Uso incorreto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LOGOTIPO: USO INCORRETO</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Por favor, use os logotipos como eles são fornecidos nestas diretrizes. Não altere o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Enviesar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desvie ou escama desproporcionalmente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Mudar de cor</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pt" sz="1600" dirty="0">
                <a:latin typeface="Century Gothic" panose="020B0502020202020204" pitchFamily="34" charset="0"/>
              </a:rPr>
              <a:t>Não mude as cores.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Recriar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pt" sz="1600" dirty="0">
                <a:latin typeface="Century Gothic" panose="020B0502020202020204" pitchFamily="34" charset="0"/>
              </a:rPr>
              <a:t>Não faça alterações, adições ou substituições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Adicionar efeitos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adicione sombras, golpes ou bisias.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Alterar orientação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mude a orientação.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Use fundos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pt" sz="1600" dirty="0">
                <a:latin typeface="Century Gothic" panose="020B0502020202020204" pitchFamily="34" charset="0"/>
              </a:rPr>
              <a:t>Não coloque em fundos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Ícone&#10;&#10;Descrição gerad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Ícone&#10;&#10;Descrição gerad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Ícone&#10;&#10;Descrição gerad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Ícone&#10;&#10;Descrição gerad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Ícone&#10;&#10;Descrição gerad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Ícone&#10;&#10;Descrição gerad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pt" sz="4800" dirty="0">
                <a:solidFill>
                  <a:schemeClr val="tx1">
                    <a:lumMod val="65000"/>
                    <a:lumOff val="35000"/>
                  </a:schemeClr>
                </a:solidFill>
                <a:latin typeface="Century Gothic" panose="020B0502020202020204" pitchFamily="34" charset="0"/>
              </a:rPr>
              <a:t>Cores</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pt" sz="2000" dirty="0">
                <a:latin typeface="Century Gothic" panose="020B0502020202020204" pitchFamily="34" charset="0"/>
              </a:rPr>
              <a:t>chocolate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pt" sz="2000" dirty="0">
                <a:latin typeface="Century Gothic" panose="020B0502020202020204" pitchFamily="34" charset="0"/>
              </a:rPr>
              <a:t>camelo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pt" sz="2000" dirty="0">
                <a:latin typeface="Century Gothic" panose="020B0502020202020204" pitchFamily="34" charset="0"/>
              </a:rPr>
              <a:t>verde brilhante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pt" sz="2000" dirty="0">
                <a:latin typeface="Century Gothic" panose="020B0502020202020204" pitchFamily="34" charset="0"/>
              </a:rPr>
              <a:t>verde escuro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pt" sz="3200" dirty="0">
                <a:solidFill>
                  <a:schemeClr val="tx1">
                    <a:lumMod val="65000"/>
                    <a:lumOff val="35000"/>
                  </a:schemeClr>
                </a:solidFill>
                <a:latin typeface="Century Gothic" panose="020B0502020202020204" pitchFamily="34" charset="0"/>
              </a:rPr>
              <a:t>Cores: Secundário</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 SECUNDÁRIO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pt" sz="2000" dirty="0">
                <a:latin typeface="Century Gothic" panose="020B0502020202020204" pitchFamily="34" charset="0"/>
              </a:rPr>
              <a:t>azul fácil</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pt" sz="2000" dirty="0">
                <a:latin typeface="Century Gothic" panose="020B0502020202020204" pitchFamily="34" charset="0"/>
              </a:rPr>
              <a:t>menta</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pt"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pt" sz="2000" dirty="0">
                <a:latin typeface="Century Gothic" panose="020B0502020202020204" pitchFamily="34" charset="0"/>
              </a:rPr>
              <a:t>vermelho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pt" sz="2000" dirty="0">
                <a:solidFill>
                  <a:schemeClr val="tx1">
                    <a:lumMod val="65000"/>
                    <a:lumOff val="35000"/>
                  </a:schemeClr>
                </a:solidFill>
                <a:latin typeface="Century Gothic" panose="020B0502020202020204" pitchFamily="34" charset="0"/>
              </a:rPr>
              <a:t>Primário:</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pt" sz="4800" dirty="0">
                <a:solidFill>
                  <a:schemeClr val="tx1">
                    <a:lumMod val="65000"/>
                    <a:lumOff val="35000"/>
                  </a:schemeClr>
                </a:solidFill>
                <a:latin typeface="Century Gothic" panose="020B0502020202020204" pitchFamily="34" charset="0"/>
              </a:rPr>
              <a:t>Tipografia</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pt"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pt" sz="2400" dirty="0">
                <a:latin typeface="Century Gothic" panose="020B0502020202020204" pitchFamily="34" charset="0"/>
              </a:rPr>
              <a:t>Roboto</a:t>
            </a:r>
          </a:p>
        </p:txBody>
      </p:sp>
      <p:pic>
        <p:nvPicPr>
          <p:cNvPr id="33" name="Picture 32" descr="Um sinal preto e branco&#10;&#10;Descrição gerada automaticamente com baixa confianç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m sinal preto e branco&#10;&#10;Descrição gerada automaticamente com baixa confianç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1</TotalTime>
  <Words>619</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Alexandra Ragazhinskaya</dc:creator>
  <cp:lastModifiedBy>Jason Flores</cp:lastModifiedBy>
  <cp:revision>2</cp:revision>
  <dcterms:created xsi:type="dcterms:W3CDTF">2021-10-22T16:46:54Z</dcterms:created>
  <dcterms:modified xsi:type="dcterms:W3CDTF">2022-09-11T04:39:02Z</dcterms:modified>
</cp:coreProperties>
</file>