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3"/>
  </p:notesMasterIdLst>
  <p:sldIdLst>
    <p:sldId id="342" r:id="rId2"/>
    <p:sldId id="354" r:id="rId3"/>
    <p:sldId id="387" r:id="rId4"/>
    <p:sldId id="386" r:id="rId5"/>
    <p:sldId id="383" r:id="rId6"/>
    <p:sldId id="384" r:id="rId7"/>
    <p:sldId id="385" r:id="rId8"/>
    <p:sldId id="388" r:id="rId9"/>
    <p:sldId id="382" r:id="rId10"/>
    <p:sldId id="389" r:id="rId11"/>
    <p:sldId id="29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2D17"/>
    <a:srgbClr val="EBC968"/>
    <a:srgbClr val="0BF298"/>
    <a:srgbClr val="0DCC94"/>
    <a:srgbClr val="08F708"/>
    <a:srgbClr val="7FBEA7"/>
    <a:srgbClr val="C2AA89"/>
    <a:srgbClr val="E73A24"/>
    <a:srgbClr val="DD9800"/>
    <a:srgbClr val="F0A6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7" autoAdjust="0"/>
    <p:restoredTop sz="86447"/>
  </p:normalViewPr>
  <p:slideViewPr>
    <p:cSldViewPr snapToGrid="0" snapToObjects="1">
      <p:cViewPr varScale="1">
        <p:scale>
          <a:sx n="112" d="100"/>
          <a:sy n="112" d="100"/>
        </p:scale>
        <p:origin x="736" y="184"/>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3" Type="http://schemas.openxmlformats.org/officeDocument/2006/relationships/slide" Target="slides/slide4.xml"/><Relationship Id="rId7" Type="http://schemas.openxmlformats.org/officeDocument/2006/relationships/slide" Target="slides/slide8.xml"/><Relationship Id="rId2" Type="http://schemas.openxmlformats.org/officeDocument/2006/relationships/slide" Target="slides/slide3.xml"/><Relationship Id="rId1" Type="http://schemas.openxmlformats.org/officeDocument/2006/relationships/slide" Target="slides/slide2.xml"/><Relationship Id="rId6" Type="http://schemas.openxmlformats.org/officeDocument/2006/relationships/slide" Target="slides/slide7.xml"/><Relationship Id="rId5" Type="http://schemas.openxmlformats.org/officeDocument/2006/relationships/slide" Target="slides/slide6.xml"/><Relationship Id="rId10" Type="http://schemas.openxmlformats.org/officeDocument/2006/relationships/slide" Target="slides/slide11.xml"/><Relationship Id="rId4" Type="http://schemas.openxmlformats.org/officeDocument/2006/relationships/slide" Target="slides/slide5.xml"/><Relationship Id="rId9"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9/10/22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1632908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23511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408372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4158600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1055359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1962355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3912642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831970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911044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9/10/22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9/10/22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9/10/22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9/10/22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9/10/22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tiff"/><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28.tiff"/><Relationship Id="rId3" Type="http://schemas.openxmlformats.org/officeDocument/2006/relationships/image" Target="../media/image23.tiff"/><Relationship Id="rId7" Type="http://schemas.openxmlformats.org/officeDocument/2006/relationships/image" Target="../media/image27.tif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6.tiff"/><Relationship Id="rId5" Type="http://schemas.openxmlformats.org/officeDocument/2006/relationships/image" Target="../media/image25.tiff"/><Relationship Id="rId4" Type="http://schemas.openxmlformats.org/officeDocument/2006/relationships/image" Target="../media/image24.tiff"/><Relationship Id="rId9" Type="http://schemas.openxmlformats.org/officeDocument/2006/relationships/image" Target="../media/image2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6" name="Picture 15" descr="形&#10;&#10;自動的に生成された説明">
            <a:extLst>
              <a:ext uri="{FF2B5EF4-FFF2-40B4-BE49-F238E27FC236}">
                <a16:creationId xmlns:a16="http://schemas.microsoft.com/office/drawing/2014/main" id="{C97CD6EB-446E-4A46-A0E1-590EB92CB454}"/>
              </a:ext>
            </a:extLst>
          </p:cNvPr>
          <p:cNvPicPr>
            <a:picLocks/>
          </p:cNvPicPr>
          <p:nvPr/>
        </p:nvPicPr>
        <p:blipFill>
          <a:blip r:embed="rId2"/>
          <a:stretch>
            <a:fillRect/>
          </a:stretch>
        </p:blipFill>
        <p:spPr>
          <a:xfrm flipH="1">
            <a:off x="1201141" y="849512"/>
            <a:ext cx="4548358" cy="549430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6" y="253847"/>
            <a:ext cx="7422257" cy="430887"/>
          </a:xfrm>
          <a:prstGeom prst="rect">
            <a:avLst/>
          </a:prstGeom>
          <a:noFill/>
        </p:spPr>
        <p:txBody>
          <a:bodyPr wrap="square" rtlCol="0">
            <a:spAutoFit/>
          </a:bodyPr>
          <a:lstStyle/>
          <a:p>
            <a:r>
              <a:rPr lang="ja" sz="2200" b="1" dirty="0">
                <a:solidFill>
                  <a:schemeClr val="tx1">
                    <a:lumMod val="75000"/>
                    <a:lumOff val="25000"/>
                  </a:schemeClr>
                </a:solidFill>
                <a:latin typeface="Century Gothic" panose="020B0502020202020204" pitchFamily="34" charset="0"/>
              </a:rPr>
              <a:t>シンプルなブランドガイドラインプレゼンテーションテンプレート</a:t>
            </a:r>
          </a:p>
        </p:txBody>
      </p:sp>
      <p:sp>
        <p:nvSpPr>
          <p:cNvPr id="34" name="Rectangle 7">
            <a:extLst>
              <a:ext uri="{FF2B5EF4-FFF2-40B4-BE49-F238E27FC236}">
                <a16:creationId xmlns:a16="http://schemas.microsoft.com/office/drawing/2014/main" id="{0671204C-72BF-9849-8945-77D03A477E75}"/>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5" name="Parallelogram 34">
            <a:extLst>
              <a:ext uri="{FF2B5EF4-FFF2-40B4-BE49-F238E27FC236}">
                <a16:creationId xmlns:a16="http://schemas.microsoft.com/office/drawing/2014/main" id="{E65CF26C-52F9-344A-ACC9-09D07DE0977D}"/>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7DC0BFC-32CE-0544-BDE7-E4E8CD4C8E4D}"/>
              </a:ext>
            </a:extLst>
          </p:cNvPr>
          <p:cNvSpPr txBox="1"/>
          <p:nvPr/>
        </p:nvSpPr>
        <p:spPr>
          <a:xfrm>
            <a:off x="4800046" y="6477000"/>
            <a:ext cx="6947194" cy="369332"/>
          </a:xfrm>
          <a:prstGeom prst="rect">
            <a:avLst/>
          </a:prstGeom>
          <a:noFill/>
        </p:spPr>
        <p:txBody>
          <a:bodyPr wrap="square" rtlCol="0">
            <a:spAutoFit/>
          </a:bodyPr>
          <a:lstStyle/>
          <a:p>
            <a:pPr algn="r"/>
            <a:r>
              <a:rPr lang="ja" dirty="0">
                <a:solidFill>
                  <a:schemeClr val="bg1"/>
                </a:solidFill>
                <a:latin typeface="Century Gothic" panose="020B0502020202020204" pitchFamily="34" charset="0"/>
              </a:rPr>
              <a:t>ブランドガイドライン</a:t>
            </a:r>
            <a:endParaRPr lang="en-US" dirty="0">
              <a:solidFill>
                <a:schemeClr val="bg1"/>
              </a:solidFill>
              <a:latin typeface="Century Gothic" panose="020B0502020202020204" pitchFamily="34" charset="0"/>
              <a:ea typeface="Arial" charset="0"/>
              <a:cs typeface="Arial" charset="0"/>
            </a:endParaRPr>
          </a:p>
        </p:txBody>
      </p:sp>
      <p:sp>
        <p:nvSpPr>
          <p:cNvPr id="93" name="TextBox 92">
            <a:extLst>
              <a:ext uri="{FF2B5EF4-FFF2-40B4-BE49-F238E27FC236}">
                <a16:creationId xmlns:a16="http://schemas.microsoft.com/office/drawing/2014/main" id="{4202D8FA-97A9-1F4C-B19E-615D761DF0CF}"/>
              </a:ext>
            </a:extLst>
          </p:cNvPr>
          <p:cNvSpPr txBox="1"/>
          <p:nvPr/>
        </p:nvSpPr>
        <p:spPr>
          <a:xfrm>
            <a:off x="552991" y="1429107"/>
            <a:ext cx="5142131" cy="2123658"/>
          </a:xfrm>
          <a:prstGeom prst="rect">
            <a:avLst/>
          </a:prstGeom>
          <a:noFill/>
        </p:spPr>
        <p:txBody>
          <a:bodyPr wrap="square" rtlCol="0">
            <a:spAutoFit/>
          </a:bodyPr>
          <a:lstStyle/>
          <a:p>
            <a:r>
              <a:rPr lang="ja" sz="6600" dirty="0">
                <a:solidFill>
                  <a:schemeClr val="tx2">
                    <a:lumMod val="50000"/>
                  </a:schemeClr>
                </a:solidFill>
                <a:latin typeface="Century Gothic" panose="020B0502020202020204" pitchFamily="34" charset="0"/>
              </a:rPr>
              <a:t>ブランドガイドライン</a:t>
            </a:r>
          </a:p>
        </p:txBody>
      </p:sp>
      <p:grpSp>
        <p:nvGrpSpPr>
          <p:cNvPr id="10" name="Group 9">
            <a:extLst>
              <a:ext uri="{FF2B5EF4-FFF2-40B4-BE49-F238E27FC236}">
                <a16:creationId xmlns:a16="http://schemas.microsoft.com/office/drawing/2014/main" id="{6AE8DCBF-448C-AD45-B510-7237A4405E1C}"/>
              </a:ext>
            </a:extLst>
          </p:cNvPr>
          <p:cNvGrpSpPr/>
          <p:nvPr/>
        </p:nvGrpSpPr>
        <p:grpSpPr>
          <a:xfrm>
            <a:off x="7232087" y="1900958"/>
            <a:ext cx="3813735" cy="3758772"/>
            <a:chOff x="8691079" y="2905927"/>
            <a:chExt cx="2975771" cy="2932884"/>
          </a:xfrm>
        </p:grpSpPr>
        <p:sp>
          <p:nvSpPr>
            <p:cNvPr id="11" name="Oval 10">
              <a:extLst>
                <a:ext uri="{FF2B5EF4-FFF2-40B4-BE49-F238E27FC236}">
                  <a16:creationId xmlns:a16="http://schemas.microsoft.com/office/drawing/2014/main" id="{9CAC6470-2B2D-5C47-8938-DC548E94AC68}"/>
                </a:ext>
              </a:extLst>
            </p:cNvPr>
            <p:cNvSpPr/>
            <p:nvPr/>
          </p:nvSpPr>
          <p:spPr>
            <a:xfrm>
              <a:off x="8691080" y="2913827"/>
              <a:ext cx="2932884" cy="2890404"/>
            </a:xfrm>
            <a:prstGeom prst="ellipse">
              <a:avLst/>
            </a:prstGeom>
            <a:gradFill>
              <a:gsLst>
                <a:gs pos="0">
                  <a:schemeClr val="tx2">
                    <a:lumMod val="20000"/>
                    <a:lumOff val="80000"/>
                  </a:schemeClr>
                </a:gs>
                <a:gs pos="100000">
                  <a:schemeClr val="tx2">
                    <a:lumMod val="40000"/>
                    <a:lumOff val="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descr="球">
              <a:extLst>
                <a:ext uri="{FF2B5EF4-FFF2-40B4-BE49-F238E27FC236}">
                  <a16:creationId xmlns:a16="http://schemas.microsoft.com/office/drawing/2014/main" id="{A2DE8716-EFBB-D949-8304-0C61B76E5B0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91079" y="2905927"/>
              <a:ext cx="2932884" cy="2932884"/>
            </a:xfrm>
            <a:prstGeom prst="rect">
              <a:avLst/>
            </a:prstGeom>
          </p:spPr>
        </p:pic>
        <p:sp>
          <p:nvSpPr>
            <p:cNvPr id="13" name="TextBox 12">
              <a:extLst>
                <a:ext uri="{FF2B5EF4-FFF2-40B4-BE49-F238E27FC236}">
                  <a16:creationId xmlns:a16="http://schemas.microsoft.com/office/drawing/2014/main" id="{8893A57A-2F49-9146-9CC4-489A6AF37BC7}"/>
                </a:ext>
              </a:extLst>
            </p:cNvPr>
            <p:cNvSpPr txBox="1"/>
            <p:nvPr/>
          </p:nvSpPr>
          <p:spPr>
            <a:xfrm>
              <a:off x="8691079" y="3522919"/>
              <a:ext cx="2947929" cy="936589"/>
            </a:xfrm>
            <a:prstGeom prst="rect">
              <a:avLst/>
            </a:prstGeom>
            <a:noFill/>
            <a:effectLst>
              <a:outerShdw blurRad="50800" dist="38100" dir="2700000" algn="tl" rotWithShape="0">
                <a:prstClr val="black">
                  <a:alpha val="31000"/>
                </a:prstClr>
              </a:outerShdw>
            </a:effectLst>
          </p:spPr>
          <p:txBody>
            <a:bodyPr wrap="square" rtlCol="0">
              <a:spAutoFit/>
            </a:bodyPr>
            <a:lstStyle/>
            <a:p>
              <a:pPr algn="ctr"/>
              <a:r>
                <a:rPr lang="ja" sz="7200" b="1" dirty="0">
                  <a:solidFill>
                    <a:schemeClr val="bg1"/>
                  </a:solidFill>
                  <a:latin typeface="Century Gothic" panose="020B0502020202020204" pitchFamily="34" charset="0"/>
                </a:rPr>
                <a:t>あなたの</a:t>
              </a:r>
            </a:p>
          </p:txBody>
        </p:sp>
        <p:sp>
          <p:nvSpPr>
            <p:cNvPr id="14" name="TextBox 13">
              <a:extLst>
                <a:ext uri="{FF2B5EF4-FFF2-40B4-BE49-F238E27FC236}">
                  <a16:creationId xmlns:a16="http://schemas.microsoft.com/office/drawing/2014/main" id="{37F19312-F8F1-4B4F-9DAE-27D355366D66}"/>
                </a:ext>
              </a:extLst>
            </p:cNvPr>
            <p:cNvSpPr txBox="1"/>
            <p:nvPr/>
          </p:nvSpPr>
          <p:spPr>
            <a:xfrm>
              <a:off x="8718921" y="4229046"/>
              <a:ext cx="2947929" cy="1032649"/>
            </a:xfrm>
            <a:prstGeom prst="rect">
              <a:avLst/>
            </a:prstGeom>
            <a:noFill/>
            <a:effectLst>
              <a:outerShdw blurRad="63500" dist="38100" dir="2700000" algn="tl" rotWithShape="0">
                <a:prstClr val="black">
                  <a:alpha val="40000"/>
                </a:prstClr>
              </a:outerShdw>
            </a:effectLst>
          </p:spPr>
          <p:txBody>
            <a:bodyPr wrap="square" rtlCol="0">
              <a:spAutoFit/>
            </a:bodyPr>
            <a:lstStyle/>
            <a:p>
              <a:pPr algn="ctr"/>
              <a:r>
                <a:rPr lang="ja" sz="8000" b="1" dirty="0">
                  <a:solidFill>
                    <a:schemeClr val="bg1"/>
                  </a:solidFill>
                  <a:latin typeface="Century Gothic" panose="020B0502020202020204" pitchFamily="34" charset="0"/>
                </a:rPr>
                <a:t>ロゴ</a:t>
              </a:r>
            </a:p>
          </p:txBody>
        </p:sp>
      </p:grpSp>
      <p:sp>
        <p:nvSpPr>
          <p:cNvPr id="15" name="TextBox 14">
            <a:extLst>
              <a:ext uri="{FF2B5EF4-FFF2-40B4-BE49-F238E27FC236}">
                <a16:creationId xmlns:a16="http://schemas.microsoft.com/office/drawing/2014/main" id="{918F92B7-F86C-4240-BC74-0E2DB47EF274}"/>
              </a:ext>
            </a:extLst>
          </p:cNvPr>
          <p:cNvSpPr txBox="1"/>
          <p:nvPr/>
        </p:nvSpPr>
        <p:spPr>
          <a:xfrm>
            <a:off x="450525" y="5973939"/>
            <a:ext cx="4645545" cy="307777"/>
          </a:xfrm>
          <a:prstGeom prst="rect">
            <a:avLst/>
          </a:prstGeom>
          <a:noFill/>
        </p:spPr>
        <p:txBody>
          <a:bodyPr wrap="square" rtlCol="0">
            <a:spAutoFit/>
          </a:bodyPr>
          <a:lstStyle/>
          <a:p>
            <a:r>
              <a:rPr lang="ja" sz="1400" dirty="0">
                <a:solidFill>
                  <a:schemeClr val="tx1">
                    <a:lumMod val="75000"/>
                    <a:lumOff val="25000"/>
                  </a:schemeClr>
                </a:solidFill>
                <a:latin typeface="Century Gothic" panose="020B0502020202020204" pitchFamily="34" charset="0"/>
              </a:rPr>
              <a:t>©20XX.すべての権利が組織に帰属します。</a:t>
            </a:r>
          </a:p>
        </p:txBody>
      </p:sp>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7092276-7E6C-674B-9386-DF31BEADFEF5}"/>
              </a:ext>
            </a:extLst>
          </p:cNvPr>
          <p:cNvSpPr/>
          <p:nvPr/>
        </p:nvSpPr>
        <p:spPr>
          <a:xfrm>
            <a:off x="0" y="0"/>
            <a:ext cx="12191188" cy="6477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F83675E-33C1-8B42-B467-2132E1018813}"/>
              </a:ext>
            </a:extLst>
          </p:cNvPr>
          <p:cNvGrpSpPr/>
          <p:nvPr/>
        </p:nvGrpSpPr>
        <p:grpSpPr>
          <a:xfrm flipH="1">
            <a:off x="4097272" y="-14628"/>
            <a:ext cx="5724144" cy="6219640"/>
            <a:chOff x="7203068" y="-14628"/>
            <a:chExt cx="5724680" cy="6219640"/>
          </a:xfrm>
          <a:solidFill>
            <a:schemeClr val="bg1">
              <a:alpha val="30000"/>
            </a:schemeClr>
          </a:solidFill>
        </p:grpSpPr>
        <p:sp>
          <p:nvSpPr>
            <p:cNvPr id="13" name="Triangle 12">
              <a:extLst>
                <a:ext uri="{FF2B5EF4-FFF2-40B4-BE49-F238E27FC236}">
                  <a16:creationId xmlns:a16="http://schemas.microsoft.com/office/drawing/2014/main" id="{746234DC-5368-AE48-A604-8F2D12795726}"/>
                </a:ext>
              </a:extLst>
            </p:cNvPr>
            <p:cNvSpPr/>
            <p:nvPr/>
          </p:nvSpPr>
          <p:spPr>
            <a:xfrm>
              <a:off x="8267700" y="1219200"/>
              <a:ext cx="1498109" cy="1121526"/>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riangle 14">
              <a:extLst>
                <a:ext uri="{FF2B5EF4-FFF2-40B4-BE49-F238E27FC236}">
                  <a16:creationId xmlns:a16="http://schemas.microsoft.com/office/drawing/2014/main" id="{D0D93736-E119-A84D-8148-834DE33E1898}"/>
                </a:ext>
              </a:extLst>
            </p:cNvPr>
            <p:cNvSpPr/>
            <p:nvPr/>
          </p:nvSpPr>
          <p:spPr>
            <a:xfrm rot="10800000">
              <a:off x="8267698" y="2340726"/>
              <a:ext cx="1498109" cy="1121526"/>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riangle 15">
              <a:extLst>
                <a:ext uri="{FF2B5EF4-FFF2-40B4-BE49-F238E27FC236}">
                  <a16:creationId xmlns:a16="http://schemas.microsoft.com/office/drawing/2014/main" id="{D58966D1-599C-3442-8780-7362FD245B13}"/>
                </a:ext>
              </a:extLst>
            </p:cNvPr>
            <p:cNvSpPr/>
            <p:nvPr/>
          </p:nvSpPr>
          <p:spPr>
            <a:xfrm>
              <a:off x="9117614" y="2441587"/>
              <a:ext cx="1498109" cy="1121526"/>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riangle 16">
              <a:extLst>
                <a:ext uri="{FF2B5EF4-FFF2-40B4-BE49-F238E27FC236}">
                  <a16:creationId xmlns:a16="http://schemas.microsoft.com/office/drawing/2014/main" id="{3CAF1C81-2430-EE4A-8441-23D22951D4B6}"/>
                </a:ext>
              </a:extLst>
            </p:cNvPr>
            <p:cNvSpPr/>
            <p:nvPr/>
          </p:nvSpPr>
          <p:spPr>
            <a:xfrm rot="10800000">
              <a:off x="9117612" y="3563113"/>
              <a:ext cx="1498109" cy="1121526"/>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riangle 17">
              <a:extLst>
                <a:ext uri="{FF2B5EF4-FFF2-40B4-BE49-F238E27FC236}">
                  <a16:creationId xmlns:a16="http://schemas.microsoft.com/office/drawing/2014/main" id="{43A33992-49E3-8A4C-B1AF-6EE3E7C940D6}"/>
                </a:ext>
              </a:extLst>
            </p:cNvPr>
            <p:cNvSpPr/>
            <p:nvPr/>
          </p:nvSpPr>
          <p:spPr>
            <a:xfrm rot="10800000">
              <a:off x="9118598" y="-14627"/>
              <a:ext cx="3073402" cy="2300834"/>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riangle 18">
              <a:extLst>
                <a:ext uri="{FF2B5EF4-FFF2-40B4-BE49-F238E27FC236}">
                  <a16:creationId xmlns:a16="http://schemas.microsoft.com/office/drawing/2014/main" id="{912E43EE-636B-C742-86E2-3DC9EA3E0E6E}"/>
                </a:ext>
              </a:extLst>
            </p:cNvPr>
            <p:cNvSpPr/>
            <p:nvPr/>
          </p:nvSpPr>
          <p:spPr>
            <a:xfrm>
              <a:off x="11194577" y="5032308"/>
              <a:ext cx="825935" cy="618318"/>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riangle 19">
              <a:extLst>
                <a:ext uri="{FF2B5EF4-FFF2-40B4-BE49-F238E27FC236}">
                  <a16:creationId xmlns:a16="http://schemas.microsoft.com/office/drawing/2014/main" id="{D78120A2-8346-2C49-A218-9C3A18A48DDA}"/>
                </a:ext>
              </a:extLst>
            </p:cNvPr>
            <p:cNvSpPr/>
            <p:nvPr/>
          </p:nvSpPr>
          <p:spPr>
            <a:xfrm rot="10800000">
              <a:off x="10726003" y="4976702"/>
              <a:ext cx="825935" cy="618318"/>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riangle 20">
              <a:extLst>
                <a:ext uri="{FF2B5EF4-FFF2-40B4-BE49-F238E27FC236}">
                  <a16:creationId xmlns:a16="http://schemas.microsoft.com/office/drawing/2014/main" id="{5BD4F8CF-570A-764B-BFA5-228A1087C6BD}"/>
                </a:ext>
              </a:extLst>
            </p:cNvPr>
            <p:cNvSpPr/>
            <p:nvPr/>
          </p:nvSpPr>
          <p:spPr>
            <a:xfrm>
              <a:off x="10726004" y="4358384"/>
              <a:ext cx="825935" cy="618318"/>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riangle 22">
              <a:extLst>
                <a:ext uri="{FF2B5EF4-FFF2-40B4-BE49-F238E27FC236}">
                  <a16:creationId xmlns:a16="http://schemas.microsoft.com/office/drawing/2014/main" id="{67160ACB-6590-8B45-866C-EBF1CC9A8B10}"/>
                </a:ext>
              </a:extLst>
            </p:cNvPr>
            <p:cNvSpPr/>
            <p:nvPr/>
          </p:nvSpPr>
          <p:spPr>
            <a:xfrm>
              <a:off x="10732980" y="2926103"/>
              <a:ext cx="825935" cy="618318"/>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riangle 23">
              <a:extLst>
                <a:ext uri="{FF2B5EF4-FFF2-40B4-BE49-F238E27FC236}">
                  <a16:creationId xmlns:a16="http://schemas.microsoft.com/office/drawing/2014/main" id="{AB851AFC-B708-2F40-AB44-F91EF7F1DE0F}"/>
                </a:ext>
              </a:extLst>
            </p:cNvPr>
            <p:cNvSpPr/>
            <p:nvPr/>
          </p:nvSpPr>
          <p:spPr>
            <a:xfrm rot="10800000">
              <a:off x="10732979" y="3544421"/>
              <a:ext cx="825935" cy="618318"/>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riangle 24">
              <a:extLst>
                <a:ext uri="{FF2B5EF4-FFF2-40B4-BE49-F238E27FC236}">
                  <a16:creationId xmlns:a16="http://schemas.microsoft.com/office/drawing/2014/main" id="{E3B73634-3516-F340-8380-7A1201C0A9D3}"/>
                </a:ext>
              </a:extLst>
            </p:cNvPr>
            <p:cNvSpPr/>
            <p:nvPr/>
          </p:nvSpPr>
          <p:spPr>
            <a:xfrm>
              <a:off x="11201553" y="3600027"/>
              <a:ext cx="825935" cy="618318"/>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riangle 25">
              <a:extLst>
                <a:ext uri="{FF2B5EF4-FFF2-40B4-BE49-F238E27FC236}">
                  <a16:creationId xmlns:a16="http://schemas.microsoft.com/office/drawing/2014/main" id="{43B0C1FC-5CB3-B447-A936-AE24CA8466B1}"/>
                </a:ext>
              </a:extLst>
            </p:cNvPr>
            <p:cNvSpPr/>
            <p:nvPr/>
          </p:nvSpPr>
          <p:spPr>
            <a:xfrm rot="10800000">
              <a:off x="11201552" y="4218345"/>
              <a:ext cx="825935" cy="618318"/>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riangle 26">
              <a:extLst>
                <a:ext uri="{FF2B5EF4-FFF2-40B4-BE49-F238E27FC236}">
                  <a16:creationId xmlns:a16="http://schemas.microsoft.com/office/drawing/2014/main" id="{F8193F06-2BD6-0349-9DA3-A6ADEE01A097}"/>
                </a:ext>
              </a:extLst>
            </p:cNvPr>
            <p:cNvSpPr/>
            <p:nvPr/>
          </p:nvSpPr>
          <p:spPr>
            <a:xfrm>
              <a:off x="9465415" y="5351037"/>
              <a:ext cx="613059" cy="458953"/>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riangle 27">
              <a:extLst>
                <a:ext uri="{FF2B5EF4-FFF2-40B4-BE49-F238E27FC236}">
                  <a16:creationId xmlns:a16="http://schemas.microsoft.com/office/drawing/2014/main" id="{41D3F36F-4F08-C34F-911A-4B97EE14C40B}"/>
                </a:ext>
              </a:extLst>
            </p:cNvPr>
            <p:cNvSpPr/>
            <p:nvPr/>
          </p:nvSpPr>
          <p:spPr>
            <a:xfrm rot="10800000">
              <a:off x="8796054" y="4684640"/>
              <a:ext cx="613059" cy="458953"/>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riangle 28">
              <a:extLst>
                <a:ext uri="{FF2B5EF4-FFF2-40B4-BE49-F238E27FC236}">
                  <a16:creationId xmlns:a16="http://schemas.microsoft.com/office/drawing/2014/main" id="{E78317E2-3626-D047-BBFE-DDC2AADE5507}"/>
                </a:ext>
              </a:extLst>
            </p:cNvPr>
            <p:cNvSpPr/>
            <p:nvPr/>
          </p:nvSpPr>
          <p:spPr>
            <a:xfrm>
              <a:off x="8796055" y="4225687"/>
              <a:ext cx="613059" cy="458953"/>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riangle 29">
              <a:extLst>
                <a:ext uri="{FF2B5EF4-FFF2-40B4-BE49-F238E27FC236}">
                  <a16:creationId xmlns:a16="http://schemas.microsoft.com/office/drawing/2014/main" id="{257636C5-E49D-4944-BCAD-D3C1FB6C33CD}"/>
                </a:ext>
              </a:extLst>
            </p:cNvPr>
            <p:cNvSpPr/>
            <p:nvPr/>
          </p:nvSpPr>
          <p:spPr>
            <a:xfrm>
              <a:off x="11429639" y="676405"/>
              <a:ext cx="1498109" cy="1121526"/>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riangle 30">
              <a:extLst>
                <a:ext uri="{FF2B5EF4-FFF2-40B4-BE49-F238E27FC236}">
                  <a16:creationId xmlns:a16="http://schemas.microsoft.com/office/drawing/2014/main" id="{7065741B-59D3-D149-B4C5-6ACAE337783D}"/>
                </a:ext>
              </a:extLst>
            </p:cNvPr>
            <p:cNvSpPr/>
            <p:nvPr/>
          </p:nvSpPr>
          <p:spPr>
            <a:xfrm rot="10800000">
              <a:off x="11429637" y="1797931"/>
              <a:ext cx="1498109" cy="1121526"/>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riangle 31">
              <a:extLst>
                <a:ext uri="{FF2B5EF4-FFF2-40B4-BE49-F238E27FC236}">
                  <a16:creationId xmlns:a16="http://schemas.microsoft.com/office/drawing/2014/main" id="{58B49BD2-4BAA-BF4A-B39E-31DCE44178A4}"/>
                </a:ext>
              </a:extLst>
            </p:cNvPr>
            <p:cNvSpPr/>
            <p:nvPr/>
          </p:nvSpPr>
          <p:spPr>
            <a:xfrm rot="10800000">
              <a:off x="10001145" y="4978503"/>
              <a:ext cx="401094" cy="300270"/>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riangle 33">
              <a:extLst>
                <a:ext uri="{FF2B5EF4-FFF2-40B4-BE49-F238E27FC236}">
                  <a16:creationId xmlns:a16="http://schemas.microsoft.com/office/drawing/2014/main" id="{57083849-12F9-0145-A7A3-ACF213E20B1C}"/>
                </a:ext>
              </a:extLst>
            </p:cNvPr>
            <p:cNvSpPr/>
            <p:nvPr/>
          </p:nvSpPr>
          <p:spPr>
            <a:xfrm>
              <a:off x="8478550" y="3436582"/>
              <a:ext cx="401094" cy="300270"/>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riangle 35">
              <a:extLst>
                <a:ext uri="{FF2B5EF4-FFF2-40B4-BE49-F238E27FC236}">
                  <a16:creationId xmlns:a16="http://schemas.microsoft.com/office/drawing/2014/main" id="{73B4D0C7-B8AE-0142-994F-E3AFE97F8153}"/>
                </a:ext>
              </a:extLst>
            </p:cNvPr>
            <p:cNvSpPr/>
            <p:nvPr/>
          </p:nvSpPr>
          <p:spPr>
            <a:xfrm>
              <a:off x="10560298" y="3911608"/>
              <a:ext cx="221130" cy="165545"/>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riangle 36">
              <a:extLst>
                <a:ext uri="{FF2B5EF4-FFF2-40B4-BE49-F238E27FC236}">
                  <a16:creationId xmlns:a16="http://schemas.microsoft.com/office/drawing/2014/main" id="{4BFD9E3F-6BD7-6D40-BAAD-8E79DAD5CA62}"/>
                </a:ext>
              </a:extLst>
            </p:cNvPr>
            <p:cNvSpPr/>
            <p:nvPr/>
          </p:nvSpPr>
          <p:spPr>
            <a:xfrm rot="10800000">
              <a:off x="10924816" y="6039467"/>
              <a:ext cx="221130" cy="165545"/>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riangle 37">
              <a:extLst>
                <a:ext uri="{FF2B5EF4-FFF2-40B4-BE49-F238E27FC236}">
                  <a16:creationId xmlns:a16="http://schemas.microsoft.com/office/drawing/2014/main" id="{EAA22998-F28B-8F4E-AAC8-E8D04DAF252D}"/>
                </a:ext>
              </a:extLst>
            </p:cNvPr>
            <p:cNvSpPr/>
            <p:nvPr/>
          </p:nvSpPr>
          <p:spPr>
            <a:xfrm rot="10800000">
              <a:off x="8157134" y="1651419"/>
              <a:ext cx="221130" cy="165545"/>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riangle 38">
              <a:extLst>
                <a:ext uri="{FF2B5EF4-FFF2-40B4-BE49-F238E27FC236}">
                  <a16:creationId xmlns:a16="http://schemas.microsoft.com/office/drawing/2014/main" id="{A06EAC68-7DFB-D54C-A552-028A6DF7C8B0}"/>
                </a:ext>
              </a:extLst>
            </p:cNvPr>
            <p:cNvSpPr/>
            <p:nvPr/>
          </p:nvSpPr>
          <p:spPr>
            <a:xfrm>
              <a:off x="11586492" y="2465841"/>
              <a:ext cx="221130" cy="165545"/>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riangle 39">
              <a:extLst>
                <a:ext uri="{FF2B5EF4-FFF2-40B4-BE49-F238E27FC236}">
                  <a16:creationId xmlns:a16="http://schemas.microsoft.com/office/drawing/2014/main" id="{9243ACC7-3276-B247-8C9B-8C5B5B42582A}"/>
                </a:ext>
              </a:extLst>
            </p:cNvPr>
            <p:cNvSpPr/>
            <p:nvPr/>
          </p:nvSpPr>
          <p:spPr>
            <a:xfrm>
              <a:off x="8875258" y="425489"/>
              <a:ext cx="164136" cy="122877"/>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riangle 40">
              <a:extLst>
                <a:ext uri="{FF2B5EF4-FFF2-40B4-BE49-F238E27FC236}">
                  <a16:creationId xmlns:a16="http://schemas.microsoft.com/office/drawing/2014/main" id="{F43E227C-5143-A245-8070-F376215DBCA2}"/>
                </a:ext>
              </a:extLst>
            </p:cNvPr>
            <p:cNvSpPr/>
            <p:nvPr/>
          </p:nvSpPr>
          <p:spPr>
            <a:xfrm rot="10800000">
              <a:off x="11900905" y="4908188"/>
              <a:ext cx="164136" cy="122877"/>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riangle 41">
              <a:extLst>
                <a:ext uri="{FF2B5EF4-FFF2-40B4-BE49-F238E27FC236}">
                  <a16:creationId xmlns:a16="http://schemas.microsoft.com/office/drawing/2014/main" id="{98EB7C5B-26FA-CE41-BFA7-07595B6AC043}"/>
                </a:ext>
              </a:extLst>
            </p:cNvPr>
            <p:cNvSpPr/>
            <p:nvPr/>
          </p:nvSpPr>
          <p:spPr>
            <a:xfrm>
              <a:off x="9494499" y="1271969"/>
              <a:ext cx="401094" cy="300270"/>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riangle 42">
              <a:extLst>
                <a:ext uri="{FF2B5EF4-FFF2-40B4-BE49-F238E27FC236}">
                  <a16:creationId xmlns:a16="http://schemas.microsoft.com/office/drawing/2014/main" id="{A18C3CA1-42FA-064A-AE0B-BC79CCDF927C}"/>
                </a:ext>
              </a:extLst>
            </p:cNvPr>
            <p:cNvSpPr/>
            <p:nvPr/>
          </p:nvSpPr>
          <p:spPr>
            <a:xfrm rot="10800000">
              <a:off x="7203068" y="-14628"/>
              <a:ext cx="1592986" cy="1192554"/>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p:cNvSpPr txBox="1"/>
          <p:nvPr/>
        </p:nvSpPr>
        <p:spPr>
          <a:xfrm>
            <a:off x="3781586" y="6477000"/>
            <a:ext cx="8283455" cy="369332"/>
          </a:xfrm>
          <a:prstGeom prst="rect">
            <a:avLst/>
          </a:prstGeom>
          <a:noFill/>
        </p:spPr>
        <p:txBody>
          <a:bodyPr wrap="square" rtlCol="0">
            <a:spAutoFit/>
          </a:bodyPr>
          <a:lstStyle/>
          <a:p>
            <a:pPr algn="r"/>
            <a:r>
              <a:rPr lang="ja" b="1" dirty="0">
                <a:solidFill>
                  <a:schemeClr val="bg1"/>
                </a:solidFill>
                <a:latin typeface="Century Gothic" panose="020B0502020202020204" pitchFamily="34" charset="0"/>
                <a:ea typeface="Arial" charset="0"/>
                <a:cs typeface="Arial" charset="0"/>
              </a:rPr>
              <a:t>プロジェクトレポート</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4437433" cy="523220"/>
          </a:xfrm>
          <a:prstGeom prst="rect">
            <a:avLst/>
          </a:prstGeom>
          <a:noFill/>
        </p:spPr>
        <p:txBody>
          <a:bodyPr wrap="none" rtlCol="0">
            <a:spAutoFit/>
          </a:bodyPr>
          <a:lstStyle/>
          <a:p>
            <a:r>
              <a:rPr lang="ja" sz="2800" dirty="0">
                <a:solidFill>
                  <a:schemeClr val="tx1">
                    <a:lumMod val="65000"/>
                    <a:lumOff val="35000"/>
                  </a:schemeClr>
                </a:solidFill>
                <a:latin typeface="Century Gothic" panose="020B0502020202020204" pitchFamily="34" charset="0"/>
              </a:rPr>
              <a:t>文字体裁: 書式設定</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ja" dirty="0">
                <a:solidFill>
                  <a:schemeClr val="bg1"/>
                </a:solidFill>
                <a:latin typeface="Century Gothic" panose="020B0502020202020204" pitchFamily="34" charset="0"/>
              </a:rPr>
              <a:t>文字体裁:書式設定[たいもじてぃお:しゅう</a:t>
            </a:r>
            <a:endParaRPr lang="en-US" dirty="0">
              <a:solidFill>
                <a:schemeClr val="bg1"/>
              </a:solidFill>
              <a:latin typeface="Century Gothic" panose="020B0502020202020204" pitchFamily="34" charset="0"/>
              <a:ea typeface="Arial" charset="0"/>
              <a:cs typeface="Arial" charset="0"/>
            </a:endParaRPr>
          </a:p>
        </p:txBody>
      </p:sp>
      <p:sp>
        <p:nvSpPr>
          <p:cNvPr id="2" name="TextBox 1">
            <a:extLst>
              <a:ext uri="{FF2B5EF4-FFF2-40B4-BE49-F238E27FC236}">
                <a16:creationId xmlns:a16="http://schemas.microsoft.com/office/drawing/2014/main" id="{B2658F5F-FC84-B44E-B55C-A0BDB1DDC2BD}"/>
              </a:ext>
            </a:extLst>
          </p:cNvPr>
          <p:cNvSpPr txBox="1"/>
          <p:nvPr/>
        </p:nvSpPr>
        <p:spPr>
          <a:xfrm>
            <a:off x="274182" y="2216473"/>
            <a:ext cx="5942674" cy="4508927"/>
          </a:xfrm>
          <a:prstGeom prst="rect">
            <a:avLst/>
          </a:prstGeom>
          <a:noFill/>
        </p:spPr>
        <p:txBody>
          <a:bodyPr wrap="square" rtlCol="0">
            <a:spAutoFit/>
          </a:bodyPr>
          <a:lstStyle/>
          <a:p>
            <a:r>
              <a:rPr lang="ja" sz="28700" dirty="0">
                <a:latin typeface="Century Gothic" panose="020B0502020202020204" pitchFamily="34" charset="0"/>
              </a:rPr>
              <a:t>アー</a:t>
            </a:r>
          </a:p>
        </p:txBody>
      </p:sp>
      <p:sp>
        <p:nvSpPr>
          <p:cNvPr id="22" name="TextBox 21">
            <a:extLst>
              <a:ext uri="{FF2B5EF4-FFF2-40B4-BE49-F238E27FC236}">
                <a16:creationId xmlns:a16="http://schemas.microsoft.com/office/drawing/2014/main" id="{46A3C747-4DD3-7744-B42C-FAC21A95C84E}"/>
              </a:ext>
            </a:extLst>
          </p:cNvPr>
          <p:cNvSpPr txBox="1"/>
          <p:nvPr/>
        </p:nvSpPr>
        <p:spPr>
          <a:xfrm>
            <a:off x="9047509" y="1210940"/>
            <a:ext cx="1774845" cy="461665"/>
          </a:xfrm>
          <a:prstGeom prst="rect">
            <a:avLst/>
          </a:prstGeom>
          <a:noFill/>
        </p:spPr>
        <p:txBody>
          <a:bodyPr wrap="none" rtlCol="0">
            <a:spAutoFit/>
          </a:bodyPr>
          <a:lstStyle/>
          <a:p>
            <a:r>
              <a:rPr lang="ja" sz="2400" dirty="0">
                <a:latin typeface="Century Gothic" panose="020B0502020202020204" pitchFamily="34" charset="0"/>
              </a:rPr>
              <a:t>見出し</a:t>
            </a:r>
          </a:p>
        </p:txBody>
      </p:sp>
      <p:sp>
        <p:nvSpPr>
          <p:cNvPr id="44" name="Rectangle 43">
            <a:extLst>
              <a:ext uri="{FF2B5EF4-FFF2-40B4-BE49-F238E27FC236}">
                <a16:creationId xmlns:a16="http://schemas.microsoft.com/office/drawing/2014/main" id="{0E3E737A-302F-EC47-8DB8-09EAD49857D0}"/>
              </a:ext>
            </a:extLst>
          </p:cNvPr>
          <p:cNvSpPr/>
          <p:nvPr/>
        </p:nvSpPr>
        <p:spPr>
          <a:xfrm>
            <a:off x="8329422" y="1687165"/>
            <a:ext cx="1498396" cy="1426031"/>
          </a:xfrm>
          <a:prstGeom prst="rect">
            <a:avLst/>
          </a:prstGeom>
        </p:spPr>
        <p:txBody>
          <a:bodyPr wrap="square">
            <a:spAutoFit/>
          </a:bodyPr>
          <a:lstStyle/>
          <a:p>
            <a:pPr algn="r">
              <a:spcAft>
                <a:spcPts val="800"/>
              </a:spcAft>
            </a:pPr>
            <a:r>
              <a:rPr lang="ja" sz="1200" dirty="0">
                <a:solidFill>
                  <a:schemeClr val="tx1">
                    <a:lumMod val="65000"/>
                    <a:lumOff val="35000"/>
                  </a:schemeClr>
                </a:solidFill>
                <a:latin typeface="Century Gothic" panose="020B0502020202020204" pitchFamily="34" charset="0"/>
              </a:rPr>
              <a:t>フォント：</a:t>
            </a:r>
          </a:p>
          <a:p>
            <a:pPr algn="r">
              <a:spcAft>
                <a:spcPts val="800"/>
              </a:spcAft>
            </a:pPr>
            <a:r>
              <a:rPr lang="ja" sz="1200" dirty="0">
                <a:solidFill>
                  <a:schemeClr val="tx1">
                    <a:lumMod val="65000"/>
                    <a:lumOff val="35000"/>
                  </a:schemeClr>
                </a:solidFill>
                <a:latin typeface="Century Gothic" panose="020B0502020202020204" pitchFamily="34" charset="0"/>
              </a:rPr>
              <a:t>スタイル：</a:t>
            </a:r>
          </a:p>
          <a:p>
            <a:pPr algn="r">
              <a:spcAft>
                <a:spcPts val="800"/>
              </a:spcAft>
            </a:pPr>
            <a:r>
              <a:rPr lang="ja" sz="1200" dirty="0">
                <a:solidFill>
                  <a:schemeClr val="tx1">
                    <a:lumMod val="65000"/>
                    <a:lumOff val="35000"/>
                  </a:schemeClr>
                </a:solidFill>
                <a:latin typeface="Century Gothic" panose="020B0502020202020204" pitchFamily="34" charset="0"/>
              </a:rPr>
              <a:t>大きさ：</a:t>
            </a:r>
          </a:p>
          <a:p>
            <a:pPr algn="r">
              <a:spcAft>
                <a:spcPts val="800"/>
              </a:spcAft>
            </a:pPr>
            <a:r>
              <a:rPr lang="ja" sz="1200" dirty="0">
                <a:solidFill>
                  <a:schemeClr val="tx1">
                    <a:lumMod val="65000"/>
                    <a:lumOff val="35000"/>
                  </a:schemeClr>
                </a:solidFill>
                <a:latin typeface="Century Gothic" panose="020B0502020202020204" pitchFamily="34" charset="0"/>
              </a:rPr>
              <a:t>線の高さ:</a:t>
            </a:r>
          </a:p>
          <a:p>
            <a:pPr algn="r">
              <a:spcAft>
                <a:spcPts val="800"/>
              </a:spcAft>
            </a:pPr>
            <a:r>
              <a:rPr lang="ja" sz="1200" dirty="0">
                <a:solidFill>
                  <a:schemeClr val="tx1">
                    <a:lumMod val="65000"/>
                    <a:lumOff val="35000"/>
                  </a:schemeClr>
                </a:solidFill>
                <a:latin typeface="Century Gothic" panose="020B0502020202020204" pitchFamily="34" charset="0"/>
              </a:rPr>
              <a:t>トラッキング：</a:t>
            </a:r>
          </a:p>
        </p:txBody>
      </p:sp>
      <p:sp>
        <p:nvSpPr>
          <p:cNvPr id="45" name="Rectangle 44">
            <a:extLst>
              <a:ext uri="{FF2B5EF4-FFF2-40B4-BE49-F238E27FC236}">
                <a16:creationId xmlns:a16="http://schemas.microsoft.com/office/drawing/2014/main" id="{87E91947-F132-2041-A9A6-CDDB6D272AB2}"/>
              </a:ext>
            </a:extLst>
          </p:cNvPr>
          <p:cNvSpPr/>
          <p:nvPr/>
        </p:nvSpPr>
        <p:spPr>
          <a:xfrm>
            <a:off x="9827818" y="1687165"/>
            <a:ext cx="1671822" cy="1426031"/>
          </a:xfrm>
          <a:prstGeom prst="rect">
            <a:avLst/>
          </a:prstGeom>
        </p:spPr>
        <p:txBody>
          <a:bodyPr wrap="square">
            <a:spAutoFit/>
          </a:bodyPr>
          <a:lstStyle/>
          <a:p>
            <a:pPr>
              <a:spcAft>
                <a:spcPts val="800"/>
              </a:spcAft>
            </a:pPr>
            <a:r>
              <a:rPr lang="ja" sz="1200" dirty="0">
                <a:latin typeface="Century Gothic" panose="020B0502020202020204" pitchFamily="34" charset="0"/>
              </a:rPr>
              <a:t>センチュリーゴシック</a:t>
            </a:r>
          </a:p>
          <a:p>
            <a:pPr>
              <a:spcAft>
                <a:spcPts val="800"/>
              </a:spcAft>
            </a:pPr>
            <a:r>
              <a:rPr lang="ja" sz="1200" dirty="0">
                <a:latin typeface="Century Gothic" panose="020B0502020202020204" pitchFamily="34" charset="0"/>
              </a:rPr>
              <a:t>レギュラー</a:t>
            </a:r>
          </a:p>
          <a:p>
            <a:pPr>
              <a:spcAft>
                <a:spcPts val="800"/>
              </a:spcAft>
            </a:pPr>
            <a:r>
              <a:rPr lang="ja" sz="1200" dirty="0">
                <a:latin typeface="Century Gothic" panose="020B0502020202020204" pitchFamily="34" charset="0"/>
              </a:rPr>
              <a:t>32ポイント</a:t>
            </a:r>
          </a:p>
          <a:p>
            <a:pPr>
              <a:spcAft>
                <a:spcPts val="800"/>
              </a:spcAft>
            </a:pPr>
            <a:r>
              <a:rPr lang="ja" sz="1200" dirty="0">
                <a:latin typeface="Century Gothic" panose="020B0502020202020204" pitchFamily="34" charset="0"/>
              </a:rPr>
              <a:t>1</a:t>
            </a:r>
          </a:p>
          <a:p>
            <a:pPr>
              <a:spcAft>
                <a:spcPts val="800"/>
              </a:spcAft>
            </a:pPr>
            <a:r>
              <a:rPr lang="ja" sz="1200" dirty="0">
                <a:latin typeface="Century Gothic" panose="020B0502020202020204" pitchFamily="34" charset="0"/>
              </a:rPr>
              <a:t>正常</a:t>
            </a:r>
          </a:p>
        </p:txBody>
      </p:sp>
      <p:sp>
        <p:nvSpPr>
          <p:cNvPr id="46" name="TextBox 45">
            <a:extLst>
              <a:ext uri="{FF2B5EF4-FFF2-40B4-BE49-F238E27FC236}">
                <a16:creationId xmlns:a16="http://schemas.microsoft.com/office/drawing/2014/main" id="{E0B7BCBF-48D0-D147-A8F9-FFC7E32E6438}"/>
              </a:ext>
            </a:extLst>
          </p:cNvPr>
          <p:cNvSpPr txBox="1"/>
          <p:nvPr/>
        </p:nvSpPr>
        <p:spPr>
          <a:xfrm>
            <a:off x="9009655" y="3764697"/>
            <a:ext cx="1787669" cy="461665"/>
          </a:xfrm>
          <a:prstGeom prst="rect">
            <a:avLst/>
          </a:prstGeom>
          <a:noFill/>
        </p:spPr>
        <p:txBody>
          <a:bodyPr wrap="none" rtlCol="0">
            <a:spAutoFit/>
          </a:bodyPr>
          <a:lstStyle/>
          <a:p>
            <a:r>
              <a:rPr lang="ja" sz="2400" dirty="0">
                <a:latin typeface="Century Gothic" panose="020B0502020202020204" pitchFamily="34" charset="0"/>
              </a:rPr>
              <a:t>段落</a:t>
            </a:r>
          </a:p>
        </p:txBody>
      </p:sp>
      <p:sp>
        <p:nvSpPr>
          <p:cNvPr id="47" name="Rectangle 46">
            <a:extLst>
              <a:ext uri="{FF2B5EF4-FFF2-40B4-BE49-F238E27FC236}">
                <a16:creationId xmlns:a16="http://schemas.microsoft.com/office/drawing/2014/main" id="{86C97458-8BBF-C346-8765-382F54D471B8}"/>
              </a:ext>
            </a:extLst>
          </p:cNvPr>
          <p:cNvSpPr/>
          <p:nvPr/>
        </p:nvSpPr>
        <p:spPr>
          <a:xfrm>
            <a:off x="8291568" y="4240922"/>
            <a:ext cx="1498396" cy="1426031"/>
          </a:xfrm>
          <a:prstGeom prst="rect">
            <a:avLst/>
          </a:prstGeom>
        </p:spPr>
        <p:txBody>
          <a:bodyPr wrap="square">
            <a:spAutoFit/>
          </a:bodyPr>
          <a:lstStyle/>
          <a:p>
            <a:pPr algn="r">
              <a:spcAft>
                <a:spcPts val="800"/>
              </a:spcAft>
            </a:pPr>
            <a:r>
              <a:rPr lang="ja" sz="1200" dirty="0">
                <a:solidFill>
                  <a:schemeClr val="tx1">
                    <a:lumMod val="65000"/>
                    <a:lumOff val="35000"/>
                  </a:schemeClr>
                </a:solidFill>
                <a:latin typeface="Century Gothic" panose="020B0502020202020204" pitchFamily="34" charset="0"/>
              </a:rPr>
              <a:t>フォント：</a:t>
            </a:r>
          </a:p>
          <a:p>
            <a:pPr algn="r">
              <a:spcAft>
                <a:spcPts val="800"/>
              </a:spcAft>
            </a:pPr>
            <a:r>
              <a:rPr lang="ja" sz="1200" dirty="0">
                <a:solidFill>
                  <a:schemeClr val="tx1">
                    <a:lumMod val="65000"/>
                    <a:lumOff val="35000"/>
                  </a:schemeClr>
                </a:solidFill>
                <a:latin typeface="Century Gothic" panose="020B0502020202020204" pitchFamily="34" charset="0"/>
              </a:rPr>
              <a:t>スタイル：</a:t>
            </a:r>
          </a:p>
          <a:p>
            <a:pPr algn="r">
              <a:spcAft>
                <a:spcPts val="800"/>
              </a:spcAft>
            </a:pPr>
            <a:r>
              <a:rPr lang="ja" sz="1200" dirty="0">
                <a:solidFill>
                  <a:schemeClr val="tx1">
                    <a:lumMod val="65000"/>
                    <a:lumOff val="35000"/>
                  </a:schemeClr>
                </a:solidFill>
                <a:latin typeface="Century Gothic" panose="020B0502020202020204" pitchFamily="34" charset="0"/>
              </a:rPr>
              <a:t>大きさ：</a:t>
            </a:r>
          </a:p>
          <a:p>
            <a:pPr algn="r">
              <a:spcAft>
                <a:spcPts val="800"/>
              </a:spcAft>
            </a:pPr>
            <a:r>
              <a:rPr lang="ja" sz="1200" dirty="0">
                <a:solidFill>
                  <a:schemeClr val="tx1">
                    <a:lumMod val="65000"/>
                    <a:lumOff val="35000"/>
                  </a:schemeClr>
                </a:solidFill>
                <a:latin typeface="Century Gothic" panose="020B0502020202020204" pitchFamily="34" charset="0"/>
              </a:rPr>
              <a:t>線の高さ:</a:t>
            </a:r>
          </a:p>
          <a:p>
            <a:pPr algn="r">
              <a:spcAft>
                <a:spcPts val="800"/>
              </a:spcAft>
            </a:pPr>
            <a:r>
              <a:rPr lang="ja" sz="1200" dirty="0">
                <a:solidFill>
                  <a:schemeClr val="tx1">
                    <a:lumMod val="65000"/>
                    <a:lumOff val="35000"/>
                  </a:schemeClr>
                </a:solidFill>
                <a:latin typeface="Century Gothic" panose="020B0502020202020204" pitchFamily="34" charset="0"/>
              </a:rPr>
              <a:t>トラッキング：</a:t>
            </a:r>
          </a:p>
        </p:txBody>
      </p:sp>
      <p:sp>
        <p:nvSpPr>
          <p:cNvPr id="48" name="Rectangle 47">
            <a:extLst>
              <a:ext uri="{FF2B5EF4-FFF2-40B4-BE49-F238E27FC236}">
                <a16:creationId xmlns:a16="http://schemas.microsoft.com/office/drawing/2014/main" id="{F22B0751-C698-0049-B53A-069ACBCE8197}"/>
              </a:ext>
            </a:extLst>
          </p:cNvPr>
          <p:cNvSpPr/>
          <p:nvPr/>
        </p:nvSpPr>
        <p:spPr>
          <a:xfrm>
            <a:off x="9789964" y="4240922"/>
            <a:ext cx="1671822" cy="1426031"/>
          </a:xfrm>
          <a:prstGeom prst="rect">
            <a:avLst/>
          </a:prstGeom>
        </p:spPr>
        <p:txBody>
          <a:bodyPr wrap="square">
            <a:spAutoFit/>
          </a:bodyPr>
          <a:lstStyle/>
          <a:p>
            <a:pPr>
              <a:spcAft>
                <a:spcPts val="800"/>
              </a:spcAft>
            </a:pPr>
            <a:r>
              <a:rPr lang="ja" sz="1200" dirty="0">
                <a:latin typeface="Century Gothic" panose="020B0502020202020204" pitchFamily="34" charset="0"/>
              </a:rPr>
              <a:t>センチュリーゴシック</a:t>
            </a:r>
          </a:p>
          <a:p>
            <a:pPr>
              <a:spcAft>
                <a:spcPts val="800"/>
              </a:spcAft>
            </a:pPr>
            <a:r>
              <a:rPr lang="ja" sz="1200" dirty="0">
                <a:latin typeface="Century Gothic" panose="020B0502020202020204" pitchFamily="34" charset="0"/>
              </a:rPr>
              <a:t>レギュラー</a:t>
            </a:r>
          </a:p>
          <a:p>
            <a:pPr>
              <a:spcAft>
                <a:spcPts val="800"/>
              </a:spcAft>
            </a:pPr>
            <a:r>
              <a:rPr lang="ja" sz="1200" dirty="0">
                <a:latin typeface="Century Gothic" panose="020B0502020202020204" pitchFamily="34" charset="0"/>
              </a:rPr>
              <a:t>11ポイント</a:t>
            </a:r>
          </a:p>
          <a:p>
            <a:pPr>
              <a:spcAft>
                <a:spcPts val="800"/>
              </a:spcAft>
            </a:pPr>
            <a:r>
              <a:rPr lang="ja" sz="1200" dirty="0">
                <a:latin typeface="Century Gothic" panose="020B0502020202020204" pitchFamily="34" charset="0"/>
              </a:rPr>
              <a:t>1.5</a:t>
            </a:r>
          </a:p>
          <a:p>
            <a:pPr>
              <a:spcAft>
                <a:spcPts val="800"/>
              </a:spcAft>
            </a:pPr>
            <a:r>
              <a:rPr lang="ja" sz="1200" dirty="0">
                <a:latin typeface="Century Gothic" panose="020B0502020202020204" pitchFamily="34" charset="0"/>
              </a:rPr>
              <a:t>正常</a:t>
            </a:r>
          </a:p>
        </p:txBody>
      </p:sp>
    </p:spTree>
    <p:extLst>
      <p:ext uri="{BB962C8B-B14F-4D97-AF65-F5344CB8AC3E}">
        <p14:creationId xmlns:p14="http://schemas.microsoft.com/office/powerpoint/2010/main" val="1976493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ja" sz="1600" b="1" dirty="0">
                          <a:solidFill>
                            <a:schemeClr val="tx1"/>
                          </a:solidFill>
                          <a:effectLst/>
                          <a:latin typeface="Century Gothic" panose="020B0502020202020204" pitchFamily="34" charset="0"/>
                        </a:rPr>
                        <a:t>免責事項</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ja" sz="1400" b="0" dirty="0">
                          <a:solidFill>
                            <a:schemeClr val="tx1"/>
                          </a:solidFill>
                          <a:effectLst/>
                          <a:latin typeface="Century Gothic" panose="020B0502020202020204" pitchFamily="34" charset="0"/>
                        </a:rPr>
                        <a:t>Web サイトで Smartsheet が提供する記事、テンプレート、または情報は、参照のみを目的としています。当社は、情報を最新かつ正確に保つよう努めていますが、本ウェブサイトまたは本ウェブサイトに含まれる情報、記事、テンプレート、または関連グラフィックに関する完全性、正確性、信頼性、適合性、または可用性について、明示的または黙示的を問わず、いかなる種類の表明または保証も行いません。したがって、お客様がそのような情報に依拠する行為は、お客様ご自身の責任において厳格に行われるものとします。</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7" name="Picture 66">
            <a:extLst>
              <a:ext uri="{FF2B5EF4-FFF2-40B4-BE49-F238E27FC236}">
                <a16:creationId xmlns:a16="http://schemas.microsoft.com/office/drawing/2014/main" id="{2CB60545-8ACE-7945-BDC9-A22F33E47898}"/>
              </a:ext>
            </a:extLst>
          </p:cNvPr>
          <p:cNvPicPr>
            <a:picLocks noChangeAspect="1"/>
          </p:cNvPicPr>
          <p:nvPr/>
        </p:nvPicPr>
        <p:blipFill rotWithShape="1">
          <a:blip r:embed="rId3">
            <a:alphaModFix amt="82000"/>
          </a:blip>
          <a:srcRect l="48622"/>
          <a:stretch/>
        </p:blipFill>
        <p:spPr>
          <a:xfrm>
            <a:off x="5928042" y="3332"/>
            <a:ext cx="6263957" cy="6483607"/>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ja" b="1" dirty="0">
                <a:solidFill>
                  <a:schemeClr val="bg1"/>
                </a:solidFill>
                <a:latin typeface="Century Gothic" panose="020B0502020202020204" pitchFamily="34" charset="0"/>
                <a:ea typeface="Arial" charset="0"/>
                <a:cs typeface="Arial" charset="0"/>
              </a:rPr>
              <a:t>プロジェクトレポート</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ja" dirty="0">
                <a:solidFill>
                  <a:schemeClr val="bg1"/>
                </a:solidFill>
                <a:latin typeface="Century Gothic" panose="020B0502020202020204" pitchFamily="34" charset="0"/>
              </a:rPr>
              <a:t>ブランドスタイルガイド</a:t>
            </a:r>
            <a:endParaRPr lang="en-US" dirty="0">
              <a:solidFill>
                <a:schemeClr val="bg1"/>
              </a:solidFill>
              <a:latin typeface="Century Gothic" panose="020B0502020202020204" pitchFamily="34" charset="0"/>
              <a:ea typeface="Arial" charset="0"/>
              <a:cs typeface="Arial" charset="0"/>
            </a:endParaRPr>
          </a:p>
        </p:txBody>
      </p:sp>
      <p:pic>
        <p:nvPicPr>
          <p:cNvPr id="20" name="Picture 19">
            <a:extLst>
              <a:ext uri="{FF2B5EF4-FFF2-40B4-BE49-F238E27FC236}">
                <a16:creationId xmlns:a16="http://schemas.microsoft.com/office/drawing/2014/main" id="{A04A2DE2-9FCA-4E44-A4EE-1F0AE15882A0}"/>
              </a:ext>
            </a:extLst>
          </p:cNvPr>
          <p:cNvPicPr>
            <a:picLocks noChangeAspect="1"/>
          </p:cNvPicPr>
          <p:nvPr/>
        </p:nvPicPr>
        <p:blipFill>
          <a:blip r:embed="rId4"/>
          <a:stretch>
            <a:fillRect/>
          </a:stretch>
        </p:blipFill>
        <p:spPr>
          <a:xfrm>
            <a:off x="397796" y="2764628"/>
            <a:ext cx="364316" cy="364316"/>
          </a:xfrm>
          <a:prstGeom prst="rect">
            <a:avLst/>
          </a:prstGeom>
        </p:spPr>
      </p:pic>
      <p:pic>
        <p:nvPicPr>
          <p:cNvPr id="22" name="Picture 21">
            <a:extLst>
              <a:ext uri="{FF2B5EF4-FFF2-40B4-BE49-F238E27FC236}">
                <a16:creationId xmlns:a16="http://schemas.microsoft.com/office/drawing/2014/main" id="{92E6FD12-9DBA-B94E-B6DE-378A4FD32DE1}"/>
              </a:ext>
            </a:extLst>
          </p:cNvPr>
          <p:cNvPicPr>
            <a:picLocks noChangeAspect="1"/>
          </p:cNvPicPr>
          <p:nvPr/>
        </p:nvPicPr>
        <p:blipFill>
          <a:blip r:embed="rId5"/>
          <a:stretch>
            <a:fillRect/>
          </a:stretch>
        </p:blipFill>
        <p:spPr>
          <a:xfrm>
            <a:off x="397796" y="3310205"/>
            <a:ext cx="364316" cy="364316"/>
          </a:xfrm>
          <a:prstGeom prst="rect">
            <a:avLst/>
          </a:prstGeom>
        </p:spPr>
      </p:pic>
      <p:pic>
        <p:nvPicPr>
          <p:cNvPr id="24" name="Picture 23">
            <a:extLst>
              <a:ext uri="{FF2B5EF4-FFF2-40B4-BE49-F238E27FC236}">
                <a16:creationId xmlns:a16="http://schemas.microsoft.com/office/drawing/2014/main" id="{1A8C2DE2-CD00-1F41-9896-73A64FB6C4B0}"/>
              </a:ext>
            </a:extLst>
          </p:cNvPr>
          <p:cNvPicPr>
            <a:picLocks noChangeAspect="1"/>
          </p:cNvPicPr>
          <p:nvPr/>
        </p:nvPicPr>
        <p:blipFill>
          <a:blip r:embed="rId6"/>
          <a:stretch>
            <a:fillRect/>
          </a:stretch>
        </p:blipFill>
        <p:spPr>
          <a:xfrm>
            <a:off x="397796" y="3855782"/>
            <a:ext cx="364316" cy="364316"/>
          </a:xfrm>
          <a:prstGeom prst="rect">
            <a:avLst/>
          </a:prstGeom>
        </p:spPr>
      </p:pic>
      <p:pic>
        <p:nvPicPr>
          <p:cNvPr id="26" name="Picture 25">
            <a:extLst>
              <a:ext uri="{FF2B5EF4-FFF2-40B4-BE49-F238E27FC236}">
                <a16:creationId xmlns:a16="http://schemas.microsoft.com/office/drawing/2014/main" id="{E2C6BBDB-AB85-3547-96BF-6F39318D3468}"/>
              </a:ext>
            </a:extLst>
          </p:cNvPr>
          <p:cNvPicPr>
            <a:picLocks noChangeAspect="1"/>
          </p:cNvPicPr>
          <p:nvPr/>
        </p:nvPicPr>
        <p:blipFill>
          <a:blip r:embed="rId7"/>
          <a:stretch>
            <a:fillRect/>
          </a:stretch>
        </p:blipFill>
        <p:spPr>
          <a:xfrm>
            <a:off x="388209" y="1166245"/>
            <a:ext cx="383491" cy="287618"/>
          </a:xfrm>
          <a:prstGeom prst="rect">
            <a:avLst/>
          </a:prstGeom>
        </p:spPr>
      </p:pic>
      <p:pic>
        <p:nvPicPr>
          <p:cNvPr id="28" name="Picture 27">
            <a:extLst>
              <a:ext uri="{FF2B5EF4-FFF2-40B4-BE49-F238E27FC236}">
                <a16:creationId xmlns:a16="http://schemas.microsoft.com/office/drawing/2014/main" id="{D8296259-A6D2-F84A-9A43-5B4790E69A6F}"/>
              </a:ext>
            </a:extLst>
          </p:cNvPr>
          <p:cNvPicPr>
            <a:picLocks noChangeAspect="1"/>
          </p:cNvPicPr>
          <p:nvPr/>
        </p:nvPicPr>
        <p:blipFill>
          <a:blip r:embed="rId8"/>
          <a:stretch>
            <a:fillRect/>
          </a:stretch>
        </p:blipFill>
        <p:spPr>
          <a:xfrm>
            <a:off x="450526" y="1635124"/>
            <a:ext cx="258856" cy="383491"/>
          </a:xfrm>
          <a:prstGeom prst="rect">
            <a:avLst/>
          </a:prstGeom>
        </p:spPr>
      </p:pic>
      <p:pic>
        <p:nvPicPr>
          <p:cNvPr id="30" name="Picture 29">
            <a:extLst>
              <a:ext uri="{FF2B5EF4-FFF2-40B4-BE49-F238E27FC236}">
                <a16:creationId xmlns:a16="http://schemas.microsoft.com/office/drawing/2014/main" id="{06B7E491-D457-9D49-B3B2-2A8E258AAD07}"/>
              </a:ext>
            </a:extLst>
          </p:cNvPr>
          <p:cNvPicPr>
            <a:picLocks noChangeAspect="1"/>
          </p:cNvPicPr>
          <p:nvPr/>
        </p:nvPicPr>
        <p:blipFill>
          <a:blip r:embed="rId9"/>
          <a:stretch>
            <a:fillRect/>
          </a:stretch>
        </p:blipFill>
        <p:spPr>
          <a:xfrm>
            <a:off x="397796" y="4401359"/>
            <a:ext cx="364316" cy="364316"/>
          </a:xfrm>
          <a:prstGeom prst="rect">
            <a:avLst/>
          </a:prstGeom>
        </p:spPr>
      </p:pic>
      <p:pic>
        <p:nvPicPr>
          <p:cNvPr id="32" name="Picture 31">
            <a:extLst>
              <a:ext uri="{FF2B5EF4-FFF2-40B4-BE49-F238E27FC236}">
                <a16:creationId xmlns:a16="http://schemas.microsoft.com/office/drawing/2014/main" id="{09A7FD04-7F55-614E-9996-CDBE5E01B9DE}"/>
              </a:ext>
            </a:extLst>
          </p:cNvPr>
          <p:cNvPicPr>
            <a:picLocks noChangeAspect="1"/>
          </p:cNvPicPr>
          <p:nvPr/>
        </p:nvPicPr>
        <p:blipFill>
          <a:blip r:embed="rId10"/>
          <a:stretch>
            <a:fillRect/>
          </a:stretch>
        </p:blipFill>
        <p:spPr>
          <a:xfrm>
            <a:off x="388209" y="2199876"/>
            <a:ext cx="383491" cy="383491"/>
          </a:xfrm>
          <a:prstGeom prst="rect">
            <a:avLst/>
          </a:prstGeom>
        </p:spPr>
      </p:pic>
      <p:pic>
        <p:nvPicPr>
          <p:cNvPr id="34" name="Picture 33">
            <a:extLst>
              <a:ext uri="{FF2B5EF4-FFF2-40B4-BE49-F238E27FC236}">
                <a16:creationId xmlns:a16="http://schemas.microsoft.com/office/drawing/2014/main" id="{50D151B1-3511-3249-B2F7-A903C8F6693D}"/>
              </a:ext>
            </a:extLst>
          </p:cNvPr>
          <p:cNvPicPr>
            <a:picLocks noChangeAspect="1"/>
          </p:cNvPicPr>
          <p:nvPr/>
        </p:nvPicPr>
        <p:blipFill>
          <a:blip r:embed="rId11"/>
          <a:stretch>
            <a:fillRect/>
          </a:stretch>
        </p:blipFill>
        <p:spPr>
          <a:xfrm>
            <a:off x="397796" y="4946937"/>
            <a:ext cx="364316" cy="364316"/>
          </a:xfrm>
          <a:prstGeom prst="rect">
            <a:avLst/>
          </a:prstGeom>
        </p:spPr>
      </p:pic>
      <p:sp>
        <p:nvSpPr>
          <p:cNvPr id="37" name="TextBox 36">
            <a:extLst>
              <a:ext uri="{FF2B5EF4-FFF2-40B4-BE49-F238E27FC236}">
                <a16:creationId xmlns:a16="http://schemas.microsoft.com/office/drawing/2014/main" id="{93D7340B-47EB-6842-821F-0735808CC4CF}"/>
              </a:ext>
            </a:extLst>
          </p:cNvPr>
          <p:cNvSpPr txBox="1"/>
          <p:nvPr/>
        </p:nvSpPr>
        <p:spPr>
          <a:xfrm>
            <a:off x="450525" y="5973939"/>
            <a:ext cx="4645545" cy="307777"/>
          </a:xfrm>
          <a:prstGeom prst="rect">
            <a:avLst/>
          </a:prstGeom>
          <a:noFill/>
        </p:spPr>
        <p:txBody>
          <a:bodyPr wrap="square" rtlCol="0">
            <a:spAutoFit/>
          </a:bodyPr>
          <a:lstStyle/>
          <a:p>
            <a:r>
              <a:rPr lang="ja" sz="1400" dirty="0">
                <a:solidFill>
                  <a:schemeClr val="tx1">
                    <a:lumMod val="75000"/>
                    <a:lumOff val="25000"/>
                  </a:schemeClr>
                </a:solidFill>
                <a:latin typeface="Century Gothic" panose="020B0502020202020204" pitchFamily="34" charset="0"/>
              </a:rPr>
              <a:t>©20XX.すべての権利が組織に帰属します。</a:t>
            </a:r>
          </a:p>
        </p:txBody>
      </p:sp>
      <p:sp>
        <p:nvSpPr>
          <p:cNvPr id="40" name="TextBox 39">
            <a:extLst>
              <a:ext uri="{FF2B5EF4-FFF2-40B4-BE49-F238E27FC236}">
                <a16:creationId xmlns:a16="http://schemas.microsoft.com/office/drawing/2014/main" id="{25D18D41-766D-0A4B-8F08-F8FFBF89606C}"/>
              </a:ext>
            </a:extLst>
          </p:cNvPr>
          <p:cNvSpPr txBox="1"/>
          <p:nvPr/>
        </p:nvSpPr>
        <p:spPr>
          <a:xfrm>
            <a:off x="960735" y="1166245"/>
            <a:ext cx="3028170" cy="307777"/>
          </a:xfrm>
          <a:prstGeom prst="rect">
            <a:avLst/>
          </a:prstGeom>
          <a:noFill/>
        </p:spPr>
        <p:txBody>
          <a:bodyPr wrap="square" rtlCol="0">
            <a:spAutoFit/>
          </a:bodyPr>
          <a:lstStyle/>
          <a:p>
            <a:r>
              <a:rPr lang="ja" sz="1400" dirty="0">
                <a:solidFill>
                  <a:schemeClr val="tx1">
                    <a:lumMod val="75000"/>
                    <a:lumOff val="25000"/>
                  </a:schemeClr>
                </a:solidFill>
                <a:latin typeface="Century Gothic" panose="020B0502020202020204" pitchFamily="34" charset="0"/>
              </a:rPr>
              <a:t>sales@smartsheet.com</a:t>
            </a:r>
          </a:p>
        </p:txBody>
      </p:sp>
      <p:sp>
        <p:nvSpPr>
          <p:cNvPr id="41" name="TextBox 40">
            <a:extLst>
              <a:ext uri="{FF2B5EF4-FFF2-40B4-BE49-F238E27FC236}">
                <a16:creationId xmlns:a16="http://schemas.microsoft.com/office/drawing/2014/main" id="{C8C24D03-5593-234C-8C55-E033A2DB220F}"/>
              </a:ext>
            </a:extLst>
          </p:cNvPr>
          <p:cNvSpPr txBox="1"/>
          <p:nvPr/>
        </p:nvSpPr>
        <p:spPr>
          <a:xfrm>
            <a:off x="949261" y="1709690"/>
            <a:ext cx="3028170" cy="307777"/>
          </a:xfrm>
          <a:prstGeom prst="rect">
            <a:avLst/>
          </a:prstGeom>
          <a:noFill/>
        </p:spPr>
        <p:txBody>
          <a:bodyPr wrap="square" rtlCol="0">
            <a:spAutoFit/>
          </a:bodyPr>
          <a:lstStyle/>
          <a:p>
            <a:r>
              <a:rPr lang="ja" sz="1400" dirty="0">
                <a:solidFill>
                  <a:schemeClr val="tx1">
                    <a:lumMod val="75000"/>
                    <a:lumOff val="25000"/>
                  </a:schemeClr>
                </a:solidFill>
                <a:latin typeface="Century Gothic" panose="020B0502020202020204" pitchFamily="34" charset="0"/>
              </a:rPr>
              <a:t>(844) 324-2360</a:t>
            </a:r>
          </a:p>
        </p:txBody>
      </p:sp>
      <p:sp>
        <p:nvSpPr>
          <p:cNvPr id="42" name="TextBox 41">
            <a:extLst>
              <a:ext uri="{FF2B5EF4-FFF2-40B4-BE49-F238E27FC236}">
                <a16:creationId xmlns:a16="http://schemas.microsoft.com/office/drawing/2014/main" id="{9F928FFC-114E-B04A-9BC3-BDCC3B6BB8C5}"/>
              </a:ext>
            </a:extLst>
          </p:cNvPr>
          <p:cNvSpPr txBox="1"/>
          <p:nvPr/>
        </p:nvSpPr>
        <p:spPr>
          <a:xfrm>
            <a:off x="960735" y="2253135"/>
            <a:ext cx="3028170" cy="307777"/>
          </a:xfrm>
          <a:prstGeom prst="rect">
            <a:avLst/>
          </a:prstGeom>
          <a:noFill/>
        </p:spPr>
        <p:txBody>
          <a:bodyPr wrap="square" rtlCol="0">
            <a:spAutoFit/>
          </a:bodyPr>
          <a:lstStyle/>
          <a:p>
            <a:r>
              <a:rPr lang="ja" sz="1400" dirty="0">
                <a:solidFill>
                  <a:schemeClr val="tx1">
                    <a:lumMod val="75000"/>
                    <a:lumOff val="25000"/>
                  </a:schemeClr>
                </a:solidFill>
                <a:latin typeface="Century Gothic" panose="020B0502020202020204" pitchFamily="34" charset="0"/>
              </a:rPr>
              <a:t>smartsheet.com</a:t>
            </a:r>
          </a:p>
        </p:txBody>
      </p:sp>
      <p:sp>
        <p:nvSpPr>
          <p:cNvPr id="44" name="TextBox 43">
            <a:extLst>
              <a:ext uri="{FF2B5EF4-FFF2-40B4-BE49-F238E27FC236}">
                <a16:creationId xmlns:a16="http://schemas.microsoft.com/office/drawing/2014/main" id="{FC41D9C1-E1CC-DF4B-AE2B-B2AC2F9FB86D}"/>
              </a:ext>
            </a:extLst>
          </p:cNvPr>
          <p:cNvSpPr txBox="1"/>
          <p:nvPr/>
        </p:nvSpPr>
        <p:spPr>
          <a:xfrm>
            <a:off x="949261" y="2796580"/>
            <a:ext cx="3028170" cy="307777"/>
          </a:xfrm>
          <a:prstGeom prst="rect">
            <a:avLst/>
          </a:prstGeom>
          <a:noFill/>
        </p:spPr>
        <p:txBody>
          <a:bodyPr wrap="square" rtlCol="0">
            <a:spAutoFit/>
          </a:bodyPr>
          <a:lstStyle/>
          <a:p>
            <a:r>
              <a:rPr lang="ja" sz="1400" dirty="0">
                <a:solidFill>
                  <a:schemeClr val="tx1">
                    <a:lumMod val="75000"/>
                    <a:lumOff val="25000"/>
                  </a:schemeClr>
                </a:solidFill>
                <a:latin typeface="Century Gothic" panose="020B0502020202020204" pitchFamily="34" charset="0"/>
              </a:rPr>
              <a:t>/スマートシート</a:t>
            </a:r>
          </a:p>
        </p:txBody>
      </p:sp>
      <p:sp>
        <p:nvSpPr>
          <p:cNvPr id="45" name="TextBox 44">
            <a:extLst>
              <a:ext uri="{FF2B5EF4-FFF2-40B4-BE49-F238E27FC236}">
                <a16:creationId xmlns:a16="http://schemas.microsoft.com/office/drawing/2014/main" id="{749E1A1B-A370-4F4E-8D35-E203F9AED6D5}"/>
              </a:ext>
            </a:extLst>
          </p:cNvPr>
          <p:cNvSpPr txBox="1"/>
          <p:nvPr/>
        </p:nvSpPr>
        <p:spPr>
          <a:xfrm>
            <a:off x="944596" y="3340025"/>
            <a:ext cx="3028170" cy="307777"/>
          </a:xfrm>
          <a:prstGeom prst="rect">
            <a:avLst/>
          </a:prstGeom>
          <a:noFill/>
        </p:spPr>
        <p:txBody>
          <a:bodyPr wrap="square" rtlCol="0">
            <a:spAutoFit/>
          </a:bodyPr>
          <a:lstStyle/>
          <a:p>
            <a:r>
              <a:rPr lang="ja" sz="1400" dirty="0">
                <a:solidFill>
                  <a:schemeClr val="tx1">
                    <a:lumMod val="75000"/>
                    <a:lumOff val="25000"/>
                  </a:schemeClr>
                </a:solidFill>
                <a:latin typeface="Century Gothic" panose="020B0502020202020204" pitchFamily="34" charset="0"/>
              </a:rPr>
              <a:t>/会社/スマートシートコム</a:t>
            </a:r>
          </a:p>
        </p:txBody>
      </p:sp>
      <p:sp>
        <p:nvSpPr>
          <p:cNvPr id="46" name="TextBox 45">
            <a:extLst>
              <a:ext uri="{FF2B5EF4-FFF2-40B4-BE49-F238E27FC236}">
                <a16:creationId xmlns:a16="http://schemas.microsoft.com/office/drawing/2014/main" id="{14296FA7-B3E5-1F4B-921A-9CB69052F5CB}"/>
              </a:ext>
            </a:extLst>
          </p:cNvPr>
          <p:cNvSpPr txBox="1"/>
          <p:nvPr/>
        </p:nvSpPr>
        <p:spPr>
          <a:xfrm>
            <a:off x="933122" y="3883470"/>
            <a:ext cx="3028170" cy="307777"/>
          </a:xfrm>
          <a:prstGeom prst="rect">
            <a:avLst/>
          </a:prstGeom>
          <a:noFill/>
        </p:spPr>
        <p:txBody>
          <a:bodyPr wrap="square" rtlCol="0">
            <a:spAutoFit/>
          </a:bodyPr>
          <a:lstStyle/>
          <a:p>
            <a:r>
              <a:rPr lang="ja" sz="1400" dirty="0">
                <a:solidFill>
                  <a:schemeClr val="tx1">
                    <a:lumMod val="75000"/>
                    <a:lumOff val="25000"/>
                  </a:schemeClr>
                </a:solidFill>
                <a:latin typeface="Century Gothic" panose="020B0502020202020204" pitchFamily="34" charset="0"/>
              </a:rPr>
              <a:t>/@smartsheet</a:t>
            </a:r>
          </a:p>
        </p:txBody>
      </p:sp>
      <p:sp>
        <p:nvSpPr>
          <p:cNvPr id="47" name="TextBox 46">
            <a:extLst>
              <a:ext uri="{FF2B5EF4-FFF2-40B4-BE49-F238E27FC236}">
                <a16:creationId xmlns:a16="http://schemas.microsoft.com/office/drawing/2014/main" id="{2583BAF0-D816-224E-A174-5CA9E36CC232}"/>
              </a:ext>
            </a:extLst>
          </p:cNvPr>
          <p:cNvSpPr txBox="1"/>
          <p:nvPr/>
        </p:nvSpPr>
        <p:spPr>
          <a:xfrm>
            <a:off x="933122" y="4426915"/>
            <a:ext cx="3028170" cy="307777"/>
          </a:xfrm>
          <a:prstGeom prst="rect">
            <a:avLst/>
          </a:prstGeom>
          <a:noFill/>
        </p:spPr>
        <p:txBody>
          <a:bodyPr wrap="square" rtlCol="0">
            <a:spAutoFit/>
          </a:bodyPr>
          <a:lstStyle/>
          <a:p>
            <a:r>
              <a:rPr lang="ja" sz="1400" dirty="0">
                <a:solidFill>
                  <a:schemeClr val="tx1">
                    <a:lumMod val="75000"/>
                    <a:lumOff val="25000"/>
                  </a:schemeClr>
                </a:solidFill>
                <a:latin typeface="Century Gothic" panose="020B0502020202020204" pitchFamily="34" charset="0"/>
              </a:rPr>
              <a:t>/スマートシート</a:t>
            </a:r>
          </a:p>
        </p:txBody>
      </p:sp>
      <p:sp>
        <p:nvSpPr>
          <p:cNvPr id="48" name="TextBox 47">
            <a:extLst>
              <a:ext uri="{FF2B5EF4-FFF2-40B4-BE49-F238E27FC236}">
                <a16:creationId xmlns:a16="http://schemas.microsoft.com/office/drawing/2014/main" id="{DC5C34B1-14B4-FB4F-A065-40EAB4510B91}"/>
              </a:ext>
            </a:extLst>
          </p:cNvPr>
          <p:cNvSpPr txBox="1"/>
          <p:nvPr/>
        </p:nvSpPr>
        <p:spPr>
          <a:xfrm>
            <a:off x="921648" y="4970358"/>
            <a:ext cx="3028170" cy="307777"/>
          </a:xfrm>
          <a:prstGeom prst="rect">
            <a:avLst/>
          </a:prstGeom>
          <a:noFill/>
        </p:spPr>
        <p:txBody>
          <a:bodyPr wrap="square" rtlCol="0">
            <a:spAutoFit/>
          </a:bodyPr>
          <a:lstStyle/>
          <a:p>
            <a:r>
              <a:rPr lang="ja" sz="1400" dirty="0">
                <a:solidFill>
                  <a:schemeClr val="tx1">
                    <a:lumMod val="75000"/>
                    <a:lumOff val="25000"/>
                  </a:schemeClr>
                </a:solidFill>
                <a:latin typeface="Century Gothic" panose="020B0502020202020204" pitchFamily="34" charset="0"/>
              </a:rPr>
              <a:t>/スマートシート</a:t>
            </a:r>
          </a:p>
        </p:txBody>
      </p:sp>
      <p:grpSp>
        <p:nvGrpSpPr>
          <p:cNvPr id="25" name="Group 24">
            <a:extLst>
              <a:ext uri="{FF2B5EF4-FFF2-40B4-BE49-F238E27FC236}">
                <a16:creationId xmlns:a16="http://schemas.microsoft.com/office/drawing/2014/main" id="{53F7CFD0-AF12-2C44-AC81-D4322235CF12}"/>
              </a:ext>
            </a:extLst>
          </p:cNvPr>
          <p:cNvGrpSpPr/>
          <p:nvPr/>
        </p:nvGrpSpPr>
        <p:grpSpPr>
          <a:xfrm>
            <a:off x="2473368" y="-23076"/>
            <a:ext cx="5724680" cy="6219640"/>
            <a:chOff x="7203068" y="-14628"/>
            <a:chExt cx="5724680" cy="6219640"/>
          </a:xfrm>
          <a:solidFill>
            <a:schemeClr val="bg1">
              <a:alpha val="52000"/>
            </a:schemeClr>
          </a:solidFill>
        </p:grpSpPr>
        <p:sp>
          <p:nvSpPr>
            <p:cNvPr id="27" name="Triangle 26">
              <a:extLst>
                <a:ext uri="{FF2B5EF4-FFF2-40B4-BE49-F238E27FC236}">
                  <a16:creationId xmlns:a16="http://schemas.microsoft.com/office/drawing/2014/main" id="{1A198882-6249-DB48-9ADB-6615EC54054B}"/>
                </a:ext>
              </a:extLst>
            </p:cNvPr>
            <p:cNvSpPr/>
            <p:nvPr/>
          </p:nvSpPr>
          <p:spPr>
            <a:xfrm>
              <a:off x="8267700" y="1219200"/>
              <a:ext cx="1498109" cy="1121526"/>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riangle 28">
              <a:extLst>
                <a:ext uri="{FF2B5EF4-FFF2-40B4-BE49-F238E27FC236}">
                  <a16:creationId xmlns:a16="http://schemas.microsoft.com/office/drawing/2014/main" id="{EE757928-B923-9D4B-B921-312E5384DF77}"/>
                </a:ext>
              </a:extLst>
            </p:cNvPr>
            <p:cNvSpPr/>
            <p:nvPr/>
          </p:nvSpPr>
          <p:spPr>
            <a:xfrm rot="10800000">
              <a:off x="8267698" y="2340726"/>
              <a:ext cx="1498109" cy="1121526"/>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riangle 30">
              <a:extLst>
                <a:ext uri="{FF2B5EF4-FFF2-40B4-BE49-F238E27FC236}">
                  <a16:creationId xmlns:a16="http://schemas.microsoft.com/office/drawing/2014/main" id="{D6D93FBD-F2DB-CA4D-A794-C32957248EAE}"/>
                </a:ext>
              </a:extLst>
            </p:cNvPr>
            <p:cNvSpPr/>
            <p:nvPr/>
          </p:nvSpPr>
          <p:spPr>
            <a:xfrm>
              <a:off x="9117614" y="2441587"/>
              <a:ext cx="1498109" cy="1121526"/>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riangle 32">
              <a:extLst>
                <a:ext uri="{FF2B5EF4-FFF2-40B4-BE49-F238E27FC236}">
                  <a16:creationId xmlns:a16="http://schemas.microsoft.com/office/drawing/2014/main" id="{45872CA9-8700-9747-B90B-9F19DE44A77B}"/>
                </a:ext>
              </a:extLst>
            </p:cNvPr>
            <p:cNvSpPr/>
            <p:nvPr/>
          </p:nvSpPr>
          <p:spPr>
            <a:xfrm rot="10800000">
              <a:off x="9117612" y="3563113"/>
              <a:ext cx="1498109" cy="1121526"/>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riangle 34">
              <a:extLst>
                <a:ext uri="{FF2B5EF4-FFF2-40B4-BE49-F238E27FC236}">
                  <a16:creationId xmlns:a16="http://schemas.microsoft.com/office/drawing/2014/main" id="{2E5F33B5-E048-6449-9DB0-0EC2BE2299B3}"/>
                </a:ext>
              </a:extLst>
            </p:cNvPr>
            <p:cNvSpPr/>
            <p:nvPr/>
          </p:nvSpPr>
          <p:spPr>
            <a:xfrm rot="10800000">
              <a:off x="9118598" y="-14627"/>
              <a:ext cx="3073402" cy="2300834"/>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riangle 35">
              <a:extLst>
                <a:ext uri="{FF2B5EF4-FFF2-40B4-BE49-F238E27FC236}">
                  <a16:creationId xmlns:a16="http://schemas.microsoft.com/office/drawing/2014/main" id="{DF21EA76-4856-A242-8050-ED446538B9A1}"/>
                </a:ext>
              </a:extLst>
            </p:cNvPr>
            <p:cNvSpPr/>
            <p:nvPr/>
          </p:nvSpPr>
          <p:spPr>
            <a:xfrm>
              <a:off x="11194577" y="5032308"/>
              <a:ext cx="825935" cy="618318"/>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riangle 37">
              <a:extLst>
                <a:ext uri="{FF2B5EF4-FFF2-40B4-BE49-F238E27FC236}">
                  <a16:creationId xmlns:a16="http://schemas.microsoft.com/office/drawing/2014/main" id="{B748A0CB-6C06-0840-8AB6-5BCF626FD045}"/>
                </a:ext>
              </a:extLst>
            </p:cNvPr>
            <p:cNvSpPr/>
            <p:nvPr/>
          </p:nvSpPr>
          <p:spPr>
            <a:xfrm rot="10800000">
              <a:off x="10726003" y="4976702"/>
              <a:ext cx="825935" cy="618318"/>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riangle 38">
              <a:extLst>
                <a:ext uri="{FF2B5EF4-FFF2-40B4-BE49-F238E27FC236}">
                  <a16:creationId xmlns:a16="http://schemas.microsoft.com/office/drawing/2014/main" id="{34C0E065-FD0F-AF44-BBBB-C0E661640523}"/>
                </a:ext>
              </a:extLst>
            </p:cNvPr>
            <p:cNvSpPr/>
            <p:nvPr/>
          </p:nvSpPr>
          <p:spPr>
            <a:xfrm>
              <a:off x="10726004" y="4358384"/>
              <a:ext cx="825935" cy="618318"/>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riangle 42">
              <a:extLst>
                <a:ext uri="{FF2B5EF4-FFF2-40B4-BE49-F238E27FC236}">
                  <a16:creationId xmlns:a16="http://schemas.microsoft.com/office/drawing/2014/main" id="{C3F07D48-45EA-2845-8E6A-2D0399CD01EB}"/>
                </a:ext>
              </a:extLst>
            </p:cNvPr>
            <p:cNvSpPr/>
            <p:nvPr/>
          </p:nvSpPr>
          <p:spPr>
            <a:xfrm>
              <a:off x="10732980" y="2926103"/>
              <a:ext cx="825935" cy="618318"/>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riangle 48">
              <a:extLst>
                <a:ext uri="{FF2B5EF4-FFF2-40B4-BE49-F238E27FC236}">
                  <a16:creationId xmlns:a16="http://schemas.microsoft.com/office/drawing/2014/main" id="{0490B3D9-1B64-1841-9CAF-381D4F733941}"/>
                </a:ext>
              </a:extLst>
            </p:cNvPr>
            <p:cNvSpPr/>
            <p:nvPr/>
          </p:nvSpPr>
          <p:spPr>
            <a:xfrm rot="10800000">
              <a:off x="10732979" y="3544421"/>
              <a:ext cx="825935" cy="618318"/>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riangle 49">
              <a:extLst>
                <a:ext uri="{FF2B5EF4-FFF2-40B4-BE49-F238E27FC236}">
                  <a16:creationId xmlns:a16="http://schemas.microsoft.com/office/drawing/2014/main" id="{D1FF3296-877E-FF4C-9FFB-59A117ADC574}"/>
                </a:ext>
              </a:extLst>
            </p:cNvPr>
            <p:cNvSpPr/>
            <p:nvPr/>
          </p:nvSpPr>
          <p:spPr>
            <a:xfrm>
              <a:off x="11201553" y="3600027"/>
              <a:ext cx="825935" cy="618318"/>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riangle 50">
              <a:extLst>
                <a:ext uri="{FF2B5EF4-FFF2-40B4-BE49-F238E27FC236}">
                  <a16:creationId xmlns:a16="http://schemas.microsoft.com/office/drawing/2014/main" id="{7D0538BB-7DE5-4F48-8165-61ECD3467FC3}"/>
                </a:ext>
              </a:extLst>
            </p:cNvPr>
            <p:cNvSpPr/>
            <p:nvPr/>
          </p:nvSpPr>
          <p:spPr>
            <a:xfrm rot="10800000">
              <a:off x="11201552" y="4218345"/>
              <a:ext cx="825935" cy="618318"/>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riangle 51">
              <a:extLst>
                <a:ext uri="{FF2B5EF4-FFF2-40B4-BE49-F238E27FC236}">
                  <a16:creationId xmlns:a16="http://schemas.microsoft.com/office/drawing/2014/main" id="{DF5E113C-0A04-914C-BD5F-5683EF98E329}"/>
                </a:ext>
              </a:extLst>
            </p:cNvPr>
            <p:cNvSpPr/>
            <p:nvPr/>
          </p:nvSpPr>
          <p:spPr>
            <a:xfrm>
              <a:off x="9465415" y="5351037"/>
              <a:ext cx="613059" cy="458953"/>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riangle 52">
              <a:extLst>
                <a:ext uri="{FF2B5EF4-FFF2-40B4-BE49-F238E27FC236}">
                  <a16:creationId xmlns:a16="http://schemas.microsoft.com/office/drawing/2014/main" id="{77C0CF2A-1B7D-194D-AEB1-E95F8CB73C78}"/>
                </a:ext>
              </a:extLst>
            </p:cNvPr>
            <p:cNvSpPr/>
            <p:nvPr/>
          </p:nvSpPr>
          <p:spPr>
            <a:xfrm rot="10800000">
              <a:off x="8796054" y="4684640"/>
              <a:ext cx="613059" cy="458953"/>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riangle 53">
              <a:extLst>
                <a:ext uri="{FF2B5EF4-FFF2-40B4-BE49-F238E27FC236}">
                  <a16:creationId xmlns:a16="http://schemas.microsoft.com/office/drawing/2014/main" id="{9F6CFD6E-BB9C-BA49-B03D-308B4D18576A}"/>
                </a:ext>
              </a:extLst>
            </p:cNvPr>
            <p:cNvSpPr/>
            <p:nvPr/>
          </p:nvSpPr>
          <p:spPr>
            <a:xfrm>
              <a:off x="8796055" y="4225687"/>
              <a:ext cx="613059" cy="458953"/>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riangle 54">
              <a:extLst>
                <a:ext uri="{FF2B5EF4-FFF2-40B4-BE49-F238E27FC236}">
                  <a16:creationId xmlns:a16="http://schemas.microsoft.com/office/drawing/2014/main" id="{BD403DD0-917E-5548-AA2E-40F796042FCC}"/>
                </a:ext>
              </a:extLst>
            </p:cNvPr>
            <p:cNvSpPr/>
            <p:nvPr/>
          </p:nvSpPr>
          <p:spPr>
            <a:xfrm>
              <a:off x="11429639" y="676405"/>
              <a:ext cx="1498109" cy="1121526"/>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riangle 55">
              <a:extLst>
                <a:ext uri="{FF2B5EF4-FFF2-40B4-BE49-F238E27FC236}">
                  <a16:creationId xmlns:a16="http://schemas.microsoft.com/office/drawing/2014/main" id="{079F5DD6-05E0-F44F-9137-86303250F55B}"/>
                </a:ext>
              </a:extLst>
            </p:cNvPr>
            <p:cNvSpPr/>
            <p:nvPr/>
          </p:nvSpPr>
          <p:spPr>
            <a:xfrm rot="10800000">
              <a:off x="11429637" y="1797931"/>
              <a:ext cx="1498109" cy="1121526"/>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riangle 56">
              <a:extLst>
                <a:ext uri="{FF2B5EF4-FFF2-40B4-BE49-F238E27FC236}">
                  <a16:creationId xmlns:a16="http://schemas.microsoft.com/office/drawing/2014/main" id="{B8B2D687-D60F-6140-B1E3-07D718AA6C97}"/>
                </a:ext>
              </a:extLst>
            </p:cNvPr>
            <p:cNvSpPr/>
            <p:nvPr/>
          </p:nvSpPr>
          <p:spPr>
            <a:xfrm rot="10800000">
              <a:off x="10001145" y="4978503"/>
              <a:ext cx="401094" cy="300270"/>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riangle 57">
              <a:extLst>
                <a:ext uri="{FF2B5EF4-FFF2-40B4-BE49-F238E27FC236}">
                  <a16:creationId xmlns:a16="http://schemas.microsoft.com/office/drawing/2014/main" id="{A945E0E1-22D8-4C45-87EE-4660368E9522}"/>
                </a:ext>
              </a:extLst>
            </p:cNvPr>
            <p:cNvSpPr/>
            <p:nvPr/>
          </p:nvSpPr>
          <p:spPr>
            <a:xfrm>
              <a:off x="8478550" y="3436582"/>
              <a:ext cx="401094" cy="300270"/>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riangle 58">
              <a:extLst>
                <a:ext uri="{FF2B5EF4-FFF2-40B4-BE49-F238E27FC236}">
                  <a16:creationId xmlns:a16="http://schemas.microsoft.com/office/drawing/2014/main" id="{7F67168E-5870-7346-89D0-86FF873C3FC4}"/>
                </a:ext>
              </a:extLst>
            </p:cNvPr>
            <p:cNvSpPr/>
            <p:nvPr/>
          </p:nvSpPr>
          <p:spPr>
            <a:xfrm>
              <a:off x="10560298" y="3911608"/>
              <a:ext cx="221130" cy="165545"/>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riangle 59">
              <a:extLst>
                <a:ext uri="{FF2B5EF4-FFF2-40B4-BE49-F238E27FC236}">
                  <a16:creationId xmlns:a16="http://schemas.microsoft.com/office/drawing/2014/main" id="{DCBBAD1C-E82F-D640-8267-0C78359A3182}"/>
                </a:ext>
              </a:extLst>
            </p:cNvPr>
            <p:cNvSpPr/>
            <p:nvPr/>
          </p:nvSpPr>
          <p:spPr>
            <a:xfrm rot="10800000">
              <a:off x="10924816" y="6039467"/>
              <a:ext cx="221130" cy="165545"/>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riangle 60">
              <a:extLst>
                <a:ext uri="{FF2B5EF4-FFF2-40B4-BE49-F238E27FC236}">
                  <a16:creationId xmlns:a16="http://schemas.microsoft.com/office/drawing/2014/main" id="{B753721C-07FA-6540-A7D0-DB4F0D8EAA8A}"/>
                </a:ext>
              </a:extLst>
            </p:cNvPr>
            <p:cNvSpPr/>
            <p:nvPr/>
          </p:nvSpPr>
          <p:spPr>
            <a:xfrm rot="10800000">
              <a:off x="8157134" y="1651419"/>
              <a:ext cx="221130" cy="165545"/>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riangle 61">
              <a:extLst>
                <a:ext uri="{FF2B5EF4-FFF2-40B4-BE49-F238E27FC236}">
                  <a16:creationId xmlns:a16="http://schemas.microsoft.com/office/drawing/2014/main" id="{5150CF0F-8928-BB43-95AE-BD010920A6E5}"/>
                </a:ext>
              </a:extLst>
            </p:cNvPr>
            <p:cNvSpPr/>
            <p:nvPr/>
          </p:nvSpPr>
          <p:spPr>
            <a:xfrm>
              <a:off x="11586492" y="2465841"/>
              <a:ext cx="221130" cy="165545"/>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riangle 62">
              <a:extLst>
                <a:ext uri="{FF2B5EF4-FFF2-40B4-BE49-F238E27FC236}">
                  <a16:creationId xmlns:a16="http://schemas.microsoft.com/office/drawing/2014/main" id="{2792D037-241F-1A43-B4AC-6FAE93BC378F}"/>
                </a:ext>
              </a:extLst>
            </p:cNvPr>
            <p:cNvSpPr/>
            <p:nvPr/>
          </p:nvSpPr>
          <p:spPr>
            <a:xfrm>
              <a:off x="8875258" y="425489"/>
              <a:ext cx="164136" cy="122877"/>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riangle 63">
              <a:extLst>
                <a:ext uri="{FF2B5EF4-FFF2-40B4-BE49-F238E27FC236}">
                  <a16:creationId xmlns:a16="http://schemas.microsoft.com/office/drawing/2014/main" id="{96AFD83A-73C6-434B-AE2D-44F063071966}"/>
                </a:ext>
              </a:extLst>
            </p:cNvPr>
            <p:cNvSpPr/>
            <p:nvPr/>
          </p:nvSpPr>
          <p:spPr>
            <a:xfrm rot="10800000">
              <a:off x="11900905" y="4908188"/>
              <a:ext cx="164136" cy="122877"/>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riangle 64">
              <a:extLst>
                <a:ext uri="{FF2B5EF4-FFF2-40B4-BE49-F238E27FC236}">
                  <a16:creationId xmlns:a16="http://schemas.microsoft.com/office/drawing/2014/main" id="{9DB2F9E7-217D-6A48-92FF-938D02FFD9F3}"/>
                </a:ext>
              </a:extLst>
            </p:cNvPr>
            <p:cNvSpPr/>
            <p:nvPr/>
          </p:nvSpPr>
          <p:spPr>
            <a:xfrm>
              <a:off x="9494499" y="1271969"/>
              <a:ext cx="401094" cy="300270"/>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riangle 65">
              <a:extLst>
                <a:ext uri="{FF2B5EF4-FFF2-40B4-BE49-F238E27FC236}">
                  <a16:creationId xmlns:a16="http://schemas.microsoft.com/office/drawing/2014/main" id="{95689592-1001-6F49-B8AE-7DBC7E738D5F}"/>
                </a:ext>
              </a:extLst>
            </p:cNvPr>
            <p:cNvSpPr/>
            <p:nvPr/>
          </p:nvSpPr>
          <p:spPr>
            <a:xfrm rot="10800000">
              <a:off x="7203068" y="-14628"/>
              <a:ext cx="1592986" cy="1192554"/>
            </a:xfrm>
            <a:prstGeom prst="triangle">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634812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ja" b="1" dirty="0">
                <a:solidFill>
                  <a:schemeClr val="bg1"/>
                </a:solidFill>
                <a:latin typeface="Century Gothic" panose="020B0502020202020204" pitchFamily="34" charset="0"/>
                <a:ea typeface="Arial" charset="0"/>
                <a:cs typeface="Arial" charset="0"/>
              </a:rPr>
              <a:t>プロジェクトレポート</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149010"/>
            <a:ext cx="2159566" cy="923330"/>
          </a:xfrm>
          <a:prstGeom prst="rect">
            <a:avLst/>
          </a:prstGeom>
          <a:noFill/>
        </p:spPr>
        <p:txBody>
          <a:bodyPr wrap="none" rtlCol="0">
            <a:spAutoFit/>
          </a:bodyPr>
          <a:lstStyle/>
          <a:p>
            <a:r>
              <a:rPr lang="ja" sz="5400" dirty="0">
                <a:solidFill>
                  <a:schemeClr val="tx1">
                    <a:lumMod val="65000"/>
                    <a:lumOff val="35000"/>
                  </a:schemeClr>
                </a:solidFill>
                <a:latin typeface="Century Gothic" panose="020B0502020202020204" pitchFamily="34" charset="0"/>
              </a:rPr>
              <a:t>声</a:t>
            </a:r>
            <a:endParaRPr lang="en-US" sz="36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ja" dirty="0">
                <a:solidFill>
                  <a:schemeClr val="bg1"/>
                </a:solidFill>
                <a:latin typeface="Century Gothic" panose="020B0502020202020204" pitchFamily="34" charset="0"/>
                <a:ea typeface="Arial" charset="0"/>
                <a:cs typeface="Arial" charset="0"/>
              </a:rPr>
              <a:t>声</a:t>
            </a:r>
          </a:p>
        </p:txBody>
      </p:sp>
      <p:sp>
        <p:nvSpPr>
          <p:cNvPr id="2" name="Rectangle 1">
            <a:extLst>
              <a:ext uri="{FF2B5EF4-FFF2-40B4-BE49-F238E27FC236}">
                <a16:creationId xmlns:a16="http://schemas.microsoft.com/office/drawing/2014/main" id="{8941B581-3871-924A-9F56-DE67B0919E0E}"/>
              </a:ext>
            </a:extLst>
          </p:cNvPr>
          <p:cNvSpPr/>
          <p:nvPr/>
        </p:nvSpPr>
        <p:spPr>
          <a:xfrm>
            <a:off x="444759" y="932575"/>
            <a:ext cx="4436719" cy="334194"/>
          </a:xfrm>
          <a:prstGeom prst="rect">
            <a:avLst/>
          </a:prstGeom>
        </p:spPr>
        <p:txBody>
          <a:bodyPr wrap="square">
            <a:spAutoFit/>
          </a:bodyPr>
          <a:lstStyle/>
          <a:p>
            <a:pPr>
              <a:lnSpc>
                <a:spcPct val="150000"/>
              </a:lnSpc>
              <a:spcAft>
                <a:spcPts val="1600"/>
              </a:spcAft>
            </a:pPr>
            <a:r>
              <a:rPr lang="ja" sz="1200" dirty="0">
                <a:latin typeface="Century Gothic" panose="020B0502020202020204" pitchFamily="34" charset="0"/>
              </a:rPr>
              <a:t>形容</a:t>
            </a:r>
          </a:p>
        </p:txBody>
      </p:sp>
      <p:pic>
        <p:nvPicPr>
          <p:cNvPr id="4" name="Picture 3" descr="テキスト、人物を含む画像&#10;&#10;自動的に生成された説明">
            <a:extLst>
              <a:ext uri="{FF2B5EF4-FFF2-40B4-BE49-F238E27FC236}">
                <a16:creationId xmlns:a16="http://schemas.microsoft.com/office/drawing/2014/main" id="{5A7A9AFA-56B5-E840-BDEA-ECA2A76CC1D2}"/>
              </a:ext>
            </a:extLst>
          </p:cNvPr>
          <p:cNvPicPr>
            <a:picLocks noChangeAspect="1"/>
          </p:cNvPicPr>
          <p:nvPr/>
        </p:nvPicPr>
        <p:blipFill>
          <a:blip r:embed="rId3"/>
          <a:stretch>
            <a:fillRect/>
          </a:stretch>
        </p:blipFill>
        <p:spPr>
          <a:xfrm>
            <a:off x="5929813" y="0"/>
            <a:ext cx="6264290" cy="6477000"/>
          </a:xfrm>
          <a:prstGeom prst="rect">
            <a:avLst/>
          </a:prstGeom>
        </p:spPr>
      </p:pic>
    </p:spTree>
    <p:extLst>
      <p:ext uri="{BB962C8B-B14F-4D97-AF65-F5344CB8AC3E}">
        <p14:creationId xmlns:p14="http://schemas.microsoft.com/office/powerpoint/2010/main" val="1637736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ja" b="1" dirty="0">
                <a:solidFill>
                  <a:schemeClr val="bg1"/>
                </a:solidFill>
                <a:latin typeface="Century Gothic" panose="020B0502020202020204" pitchFamily="34" charset="0"/>
                <a:ea typeface="Arial" charset="0"/>
                <a:cs typeface="Arial" charset="0"/>
              </a:rPr>
              <a:t>プロジェクトレポート</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149010"/>
            <a:ext cx="4796506" cy="923330"/>
          </a:xfrm>
          <a:prstGeom prst="rect">
            <a:avLst/>
          </a:prstGeom>
          <a:noFill/>
        </p:spPr>
        <p:txBody>
          <a:bodyPr wrap="none" rtlCol="0">
            <a:spAutoFit/>
          </a:bodyPr>
          <a:lstStyle/>
          <a:p>
            <a:r>
              <a:rPr lang="ja" sz="5400" dirty="0">
                <a:solidFill>
                  <a:schemeClr val="tx1">
                    <a:lumMod val="65000"/>
                    <a:lumOff val="35000"/>
                  </a:schemeClr>
                </a:solidFill>
                <a:latin typeface="Century Gothic" panose="020B0502020202020204" pitchFamily="34" charset="0"/>
              </a:rPr>
              <a:t>ロゴ + 使用法</a:t>
            </a:r>
            <a:endParaRPr lang="en-US" sz="48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ja" dirty="0">
                <a:solidFill>
                  <a:schemeClr val="bg1"/>
                </a:solidFill>
                <a:latin typeface="Century Gothic" panose="020B0502020202020204" pitchFamily="34" charset="0"/>
              </a:rPr>
              <a:t>ロゴ + 使用法</a:t>
            </a:r>
            <a:endParaRPr lang="en-US" dirty="0">
              <a:solidFill>
                <a:schemeClr val="bg1"/>
              </a:solidFill>
              <a:latin typeface="Century Gothic" panose="020B0502020202020204" pitchFamily="34" charset="0"/>
              <a:ea typeface="Arial" charset="0"/>
              <a:cs typeface="Arial" charset="0"/>
            </a:endParaRPr>
          </a:p>
        </p:txBody>
      </p:sp>
      <p:sp>
        <p:nvSpPr>
          <p:cNvPr id="8" name="Rectangle 7">
            <a:extLst>
              <a:ext uri="{FF2B5EF4-FFF2-40B4-BE49-F238E27FC236}">
                <a16:creationId xmlns:a16="http://schemas.microsoft.com/office/drawing/2014/main" id="{BF5586FE-425C-3043-B3E9-E524EDB8E26A}"/>
              </a:ext>
            </a:extLst>
          </p:cNvPr>
          <p:cNvSpPr/>
          <p:nvPr/>
        </p:nvSpPr>
        <p:spPr>
          <a:xfrm>
            <a:off x="444759" y="1207403"/>
            <a:ext cx="11432501" cy="374526"/>
          </a:xfrm>
          <a:prstGeom prst="rect">
            <a:avLst/>
          </a:prstGeom>
        </p:spPr>
        <p:txBody>
          <a:bodyPr wrap="square">
            <a:spAutoFit/>
          </a:bodyPr>
          <a:lstStyle/>
          <a:p>
            <a:pPr>
              <a:lnSpc>
                <a:spcPct val="150000"/>
              </a:lnSpc>
              <a:spcAft>
                <a:spcPts val="1600"/>
              </a:spcAft>
            </a:pPr>
            <a:r>
              <a:rPr lang="ja" sz="1400" dirty="0">
                <a:latin typeface="Century Gothic" panose="020B0502020202020204" pitchFamily="34" charset="0"/>
              </a:rPr>
              <a:t>以下は、ロゴのすべての受け入れられた扱いです。</a:t>
            </a:r>
          </a:p>
        </p:txBody>
      </p:sp>
      <p:pic>
        <p:nvPicPr>
          <p:cNvPr id="3" name="Picture 2" descr="ロゴ&#10;&#10;自動的に生成された説明">
            <a:extLst>
              <a:ext uri="{FF2B5EF4-FFF2-40B4-BE49-F238E27FC236}">
                <a16:creationId xmlns:a16="http://schemas.microsoft.com/office/drawing/2014/main" id="{EBC370A0-ECBA-554C-A732-1C3DE3B0E5A3}"/>
              </a:ext>
            </a:extLst>
          </p:cNvPr>
          <p:cNvPicPr>
            <a:picLocks noChangeAspect="1"/>
          </p:cNvPicPr>
          <p:nvPr/>
        </p:nvPicPr>
        <p:blipFill>
          <a:blip r:embed="rId3"/>
          <a:stretch>
            <a:fillRect/>
          </a:stretch>
        </p:blipFill>
        <p:spPr>
          <a:xfrm>
            <a:off x="577621" y="2653819"/>
            <a:ext cx="2579008" cy="697692"/>
          </a:xfrm>
          <a:prstGeom prst="rect">
            <a:avLst/>
          </a:prstGeom>
        </p:spPr>
      </p:pic>
      <p:sp>
        <p:nvSpPr>
          <p:cNvPr id="2" name="TextBox 1">
            <a:extLst>
              <a:ext uri="{FF2B5EF4-FFF2-40B4-BE49-F238E27FC236}">
                <a16:creationId xmlns:a16="http://schemas.microsoft.com/office/drawing/2014/main" id="{B2658F5F-FC84-B44E-B55C-A0BDB1DDC2BD}"/>
              </a:ext>
            </a:extLst>
          </p:cNvPr>
          <p:cNvSpPr txBox="1"/>
          <p:nvPr/>
        </p:nvSpPr>
        <p:spPr>
          <a:xfrm>
            <a:off x="469556" y="1902941"/>
            <a:ext cx="2743059" cy="461665"/>
          </a:xfrm>
          <a:prstGeom prst="rect">
            <a:avLst/>
          </a:prstGeom>
          <a:noFill/>
        </p:spPr>
        <p:txBody>
          <a:bodyPr wrap="none" rtlCol="0">
            <a:spAutoFit/>
          </a:bodyPr>
          <a:lstStyle/>
          <a:p>
            <a:r>
              <a:rPr lang="ja" sz="2400" dirty="0">
                <a:solidFill>
                  <a:srgbClr val="003059"/>
                </a:solidFill>
                <a:latin typeface="Century Gothic" panose="020B0502020202020204" pitchFamily="34" charset="0"/>
              </a:rPr>
              <a:t>水平レイアウト</a:t>
            </a:r>
          </a:p>
        </p:txBody>
      </p:sp>
      <p:pic>
        <p:nvPicPr>
          <p:cNvPr id="10" name="Picture 9" descr="テキストを含む画像、記号&#10;&#10;自動的に生成された説明">
            <a:extLst>
              <a:ext uri="{FF2B5EF4-FFF2-40B4-BE49-F238E27FC236}">
                <a16:creationId xmlns:a16="http://schemas.microsoft.com/office/drawing/2014/main" id="{974700CB-9180-2F4C-B337-AEE9B53EAE67}"/>
              </a:ext>
            </a:extLst>
          </p:cNvPr>
          <p:cNvPicPr>
            <a:picLocks noChangeAspect="1"/>
          </p:cNvPicPr>
          <p:nvPr/>
        </p:nvPicPr>
        <p:blipFill>
          <a:blip r:embed="rId4"/>
          <a:stretch>
            <a:fillRect/>
          </a:stretch>
        </p:blipFill>
        <p:spPr>
          <a:xfrm>
            <a:off x="3508376" y="2782141"/>
            <a:ext cx="2286884" cy="369332"/>
          </a:xfrm>
          <a:prstGeom prst="rect">
            <a:avLst/>
          </a:prstGeom>
        </p:spPr>
      </p:pic>
      <p:sp>
        <p:nvSpPr>
          <p:cNvPr id="12" name="TextBox 11">
            <a:extLst>
              <a:ext uri="{FF2B5EF4-FFF2-40B4-BE49-F238E27FC236}">
                <a16:creationId xmlns:a16="http://schemas.microsoft.com/office/drawing/2014/main" id="{308BE609-9BEF-E84E-ACFF-BEA15CAF93E5}"/>
              </a:ext>
            </a:extLst>
          </p:cNvPr>
          <p:cNvSpPr txBox="1"/>
          <p:nvPr/>
        </p:nvSpPr>
        <p:spPr>
          <a:xfrm>
            <a:off x="469556" y="3821794"/>
            <a:ext cx="1731564" cy="461665"/>
          </a:xfrm>
          <a:prstGeom prst="rect">
            <a:avLst/>
          </a:prstGeom>
          <a:noFill/>
        </p:spPr>
        <p:txBody>
          <a:bodyPr wrap="none" rtlCol="0">
            <a:spAutoFit/>
          </a:bodyPr>
          <a:lstStyle/>
          <a:p>
            <a:r>
              <a:rPr lang="ja" sz="2400" dirty="0">
                <a:solidFill>
                  <a:srgbClr val="003059"/>
                </a:solidFill>
                <a:latin typeface="Century Gothic" panose="020B0502020202020204" pitchFamily="34" charset="0"/>
              </a:rPr>
              <a:t>ワードマーク</a:t>
            </a:r>
          </a:p>
        </p:txBody>
      </p:sp>
      <p:sp>
        <p:nvSpPr>
          <p:cNvPr id="15" name="Rectangle 14">
            <a:extLst>
              <a:ext uri="{FF2B5EF4-FFF2-40B4-BE49-F238E27FC236}">
                <a16:creationId xmlns:a16="http://schemas.microsoft.com/office/drawing/2014/main" id="{A2F60142-113E-3645-B909-A70F8E097876}"/>
              </a:ext>
            </a:extLst>
          </p:cNvPr>
          <p:cNvSpPr/>
          <p:nvPr/>
        </p:nvSpPr>
        <p:spPr>
          <a:xfrm>
            <a:off x="469557" y="4190263"/>
            <a:ext cx="6056750" cy="374526"/>
          </a:xfrm>
          <a:prstGeom prst="rect">
            <a:avLst/>
          </a:prstGeom>
        </p:spPr>
        <p:txBody>
          <a:bodyPr wrap="square">
            <a:spAutoFit/>
          </a:bodyPr>
          <a:lstStyle/>
          <a:p>
            <a:pPr>
              <a:lnSpc>
                <a:spcPct val="150000"/>
              </a:lnSpc>
              <a:spcAft>
                <a:spcPts val="1600"/>
              </a:spcAft>
            </a:pPr>
            <a:r>
              <a:rPr lang="ja" sz="1400" dirty="0">
                <a:latin typeface="Century Gothic" panose="020B0502020202020204" pitchFamily="34" charset="0"/>
              </a:rPr>
              <a:t>ロゴマークのないロゴタイプは、アプリ内でのみ使用されます。</a:t>
            </a:r>
          </a:p>
        </p:txBody>
      </p:sp>
      <p:pic>
        <p:nvPicPr>
          <p:cNvPr id="19" name="Picture 18" descr="ロゴ&#10;&#10;自動的に生成された説明">
            <a:extLst>
              <a:ext uri="{FF2B5EF4-FFF2-40B4-BE49-F238E27FC236}">
                <a16:creationId xmlns:a16="http://schemas.microsoft.com/office/drawing/2014/main" id="{63F9E51D-54CE-B44F-9FD7-81DC7EDBA85B}"/>
              </a:ext>
            </a:extLst>
          </p:cNvPr>
          <p:cNvPicPr>
            <a:picLocks noChangeAspect="1"/>
          </p:cNvPicPr>
          <p:nvPr/>
        </p:nvPicPr>
        <p:blipFill>
          <a:blip r:embed="rId5"/>
          <a:stretch>
            <a:fillRect/>
          </a:stretch>
        </p:blipFill>
        <p:spPr>
          <a:xfrm>
            <a:off x="943022" y="4776546"/>
            <a:ext cx="2213607" cy="694944"/>
          </a:xfrm>
          <a:prstGeom prst="rect">
            <a:avLst/>
          </a:prstGeom>
        </p:spPr>
      </p:pic>
      <p:pic>
        <p:nvPicPr>
          <p:cNvPr id="21" name="Picture 20" descr="ロゴ&#10;&#10;中程度の信頼度で自動的に生成された説明">
            <a:extLst>
              <a:ext uri="{FF2B5EF4-FFF2-40B4-BE49-F238E27FC236}">
                <a16:creationId xmlns:a16="http://schemas.microsoft.com/office/drawing/2014/main" id="{13770805-3200-F94B-94FE-01AF6BFBB826}"/>
              </a:ext>
            </a:extLst>
          </p:cNvPr>
          <p:cNvPicPr>
            <a:picLocks noChangeAspect="1"/>
          </p:cNvPicPr>
          <p:nvPr/>
        </p:nvPicPr>
        <p:blipFill>
          <a:blip r:embed="rId6"/>
          <a:stretch>
            <a:fillRect/>
          </a:stretch>
        </p:blipFill>
        <p:spPr>
          <a:xfrm>
            <a:off x="3870236" y="4875369"/>
            <a:ext cx="1977390" cy="384048"/>
          </a:xfrm>
          <a:prstGeom prst="rect">
            <a:avLst/>
          </a:prstGeom>
        </p:spPr>
      </p:pic>
      <p:sp>
        <p:nvSpPr>
          <p:cNvPr id="22" name="TextBox 21">
            <a:extLst>
              <a:ext uri="{FF2B5EF4-FFF2-40B4-BE49-F238E27FC236}">
                <a16:creationId xmlns:a16="http://schemas.microsoft.com/office/drawing/2014/main" id="{46A3C747-4DD3-7744-B42C-FAC21A95C84E}"/>
              </a:ext>
            </a:extLst>
          </p:cNvPr>
          <p:cNvSpPr txBox="1"/>
          <p:nvPr/>
        </p:nvSpPr>
        <p:spPr>
          <a:xfrm>
            <a:off x="7165971" y="1902941"/>
            <a:ext cx="2425664" cy="461665"/>
          </a:xfrm>
          <a:prstGeom prst="rect">
            <a:avLst/>
          </a:prstGeom>
          <a:noFill/>
        </p:spPr>
        <p:txBody>
          <a:bodyPr wrap="none" rtlCol="0">
            <a:spAutoFit/>
          </a:bodyPr>
          <a:lstStyle/>
          <a:p>
            <a:r>
              <a:rPr lang="ja" sz="2400" dirty="0">
                <a:solidFill>
                  <a:srgbClr val="003059"/>
                </a:solidFill>
                <a:latin typeface="Century Gothic" panose="020B0502020202020204" pitchFamily="34" charset="0"/>
              </a:rPr>
              <a:t>垂直レイアウト</a:t>
            </a:r>
          </a:p>
        </p:txBody>
      </p:sp>
      <p:sp>
        <p:nvSpPr>
          <p:cNvPr id="23" name="TextBox 22">
            <a:extLst>
              <a:ext uri="{FF2B5EF4-FFF2-40B4-BE49-F238E27FC236}">
                <a16:creationId xmlns:a16="http://schemas.microsoft.com/office/drawing/2014/main" id="{25EE00B7-D7D6-E54F-A996-6391E8ADAEDB}"/>
              </a:ext>
            </a:extLst>
          </p:cNvPr>
          <p:cNvSpPr txBox="1"/>
          <p:nvPr/>
        </p:nvSpPr>
        <p:spPr>
          <a:xfrm>
            <a:off x="7165971" y="4258296"/>
            <a:ext cx="2645276" cy="461665"/>
          </a:xfrm>
          <a:prstGeom prst="rect">
            <a:avLst/>
          </a:prstGeom>
          <a:noFill/>
        </p:spPr>
        <p:txBody>
          <a:bodyPr wrap="none" rtlCol="0">
            <a:spAutoFit/>
          </a:bodyPr>
          <a:lstStyle/>
          <a:p>
            <a:r>
              <a:rPr lang="ja" sz="2400" dirty="0">
                <a:solidFill>
                  <a:srgbClr val="003059"/>
                </a:solidFill>
                <a:latin typeface="Century Gothic" panose="020B0502020202020204" pitchFamily="34" charset="0"/>
              </a:rPr>
              <a:t>ロゴマーク(アイコン)</a:t>
            </a:r>
          </a:p>
        </p:txBody>
      </p:sp>
      <p:pic>
        <p:nvPicPr>
          <p:cNvPr id="25" name="Picture 24" descr="ロゴ&#10;&#10;自動的に生成された説明">
            <a:extLst>
              <a:ext uri="{FF2B5EF4-FFF2-40B4-BE49-F238E27FC236}">
                <a16:creationId xmlns:a16="http://schemas.microsoft.com/office/drawing/2014/main" id="{E85648FA-FF02-AF46-B991-E4D8F787F6D6}"/>
              </a:ext>
            </a:extLst>
          </p:cNvPr>
          <p:cNvPicPr>
            <a:picLocks noChangeAspect="1"/>
          </p:cNvPicPr>
          <p:nvPr/>
        </p:nvPicPr>
        <p:blipFill>
          <a:blip r:embed="rId7"/>
          <a:stretch>
            <a:fillRect/>
          </a:stretch>
        </p:blipFill>
        <p:spPr>
          <a:xfrm>
            <a:off x="9797979" y="2661412"/>
            <a:ext cx="1623056" cy="1010353"/>
          </a:xfrm>
          <a:prstGeom prst="rect">
            <a:avLst/>
          </a:prstGeom>
        </p:spPr>
      </p:pic>
      <p:pic>
        <p:nvPicPr>
          <p:cNvPr id="27" name="Picture 26" descr="ロゴ&#10;&#10;自動的に生成された説明">
            <a:extLst>
              <a:ext uri="{FF2B5EF4-FFF2-40B4-BE49-F238E27FC236}">
                <a16:creationId xmlns:a16="http://schemas.microsoft.com/office/drawing/2014/main" id="{BD8D79A2-F9DD-934E-BCAE-B827675F8822}"/>
              </a:ext>
            </a:extLst>
          </p:cNvPr>
          <p:cNvPicPr>
            <a:picLocks noChangeAspect="1"/>
          </p:cNvPicPr>
          <p:nvPr/>
        </p:nvPicPr>
        <p:blipFill>
          <a:blip r:embed="rId8"/>
          <a:stretch>
            <a:fillRect/>
          </a:stretch>
        </p:blipFill>
        <p:spPr>
          <a:xfrm>
            <a:off x="7372250" y="2544959"/>
            <a:ext cx="2013105" cy="1377970"/>
          </a:xfrm>
          <a:prstGeom prst="rect">
            <a:avLst/>
          </a:prstGeom>
        </p:spPr>
      </p:pic>
      <p:pic>
        <p:nvPicPr>
          <p:cNvPr id="29" name="Picture 28" descr="ロゴ、アイコン&#10;&#10;自動的に生成された説明">
            <a:extLst>
              <a:ext uri="{FF2B5EF4-FFF2-40B4-BE49-F238E27FC236}">
                <a16:creationId xmlns:a16="http://schemas.microsoft.com/office/drawing/2014/main" id="{6DE9B047-B786-0B44-87D0-D4DE353FB997}"/>
              </a:ext>
            </a:extLst>
          </p:cNvPr>
          <p:cNvPicPr>
            <a:picLocks noChangeAspect="1"/>
          </p:cNvPicPr>
          <p:nvPr/>
        </p:nvPicPr>
        <p:blipFill>
          <a:blip r:embed="rId9"/>
          <a:stretch>
            <a:fillRect/>
          </a:stretch>
        </p:blipFill>
        <p:spPr>
          <a:xfrm>
            <a:off x="7934577" y="4871445"/>
            <a:ext cx="1100796" cy="1100796"/>
          </a:xfrm>
          <a:prstGeom prst="rect">
            <a:avLst/>
          </a:prstGeom>
        </p:spPr>
      </p:pic>
      <p:pic>
        <p:nvPicPr>
          <p:cNvPr id="31" name="Picture 30" descr="ロゴを含む画像&#10;&#10;自動的に生成された説明">
            <a:extLst>
              <a:ext uri="{FF2B5EF4-FFF2-40B4-BE49-F238E27FC236}">
                <a16:creationId xmlns:a16="http://schemas.microsoft.com/office/drawing/2014/main" id="{7EA752F2-1884-5746-AFB2-8349EA916ADD}"/>
              </a:ext>
            </a:extLst>
          </p:cNvPr>
          <p:cNvPicPr>
            <a:picLocks noChangeAspect="1"/>
          </p:cNvPicPr>
          <p:nvPr/>
        </p:nvPicPr>
        <p:blipFill>
          <a:blip r:embed="rId10"/>
          <a:stretch>
            <a:fillRect/>
          </a:stretch>
        </p:blipFill>
        <p:spPr>
          <a:xfrm>
            <a:off x="10159212" y="4871445"/>
            <a:ext cx="891024" cy="1097280"/>
          </a:xfrm>
          <a:prstGeom prst="rect">
            <a:avLst/>
          </a:prstGeom>
        </p:spPr>
      </p:pic>
    </p:spTree>
    <p:extLst>
      <p:ext uri="{BB962C8B-B14F-4D97-AF65-F5344CB8AC3E}">
        <p14:creationId xmlns:p14="http://schemas.microsoft.com/office/powerpoint/2010/main" val="3366525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 name="Picture 9" descr="形&#10;&#10;自動的に生成された説明">
            <a:extLst>
              <a:ext uri="{FF2B5EF4-FFF2-40B4-BE49-F238E27FC236}">
                <a16:creationId xmlns:a16="http://schemas.microsoft.com/office/drawing/2014/main" id="{ABDBCBF5-F2FC-CD43-8D7A-AB0B853B2BFC}"/>
              </a:ext>
            </a:extLst>
          </p:cNvPr>
          <p:cNvPicPr>
            <a:picLocks noChangeAspect="1"/>
          </p:cNvPicPr>
          <p:nvPr/>
        </p:nvPicPr>
        <p:blipFill>
          <a:blip r:embed="rId3"/>
          <a:stretch>
            <a:fillRect/>
          </a:stretch>
        </p:blipFill>
        <p:spPr>
          <a:xfrm>
            <a:off x="7923313" y="84161"/>
            <a:ext cx="4997547" cy="6042008"/>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ja" b="1" dirty="0">
                <a:solidFill>
                  <a:schemeClr val="bg1"/>
                </a:solidFill>
                <a:latin typeface="Century Gothic" panose="020B0502020202020204" pitchFamily="34" charset="0"/>
                <a:ea typeface="Arial" charset="0"/>
                <a:cs typeface="Arial" charset="0"/>
              </a:rPr>
              <a:t>プロジェクトレポート</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3990195" cy="646331"/>
          </a:xfrm>
          <a:prstGeom prst="rect">
            <a:avLst/>
          </a:prstGeom>
          <a:noFill/>
        </p:spPr>
        <p:txBody>
          <a:bodyPr wrap="none" rtlCol="0">
            <a:spAutoFit/>
          </a:bodyPr>
          <a:lstStyle/>
          <a:p>
            <a:r>
              <a:rPr lang="ja" sz="3600" dirty="0">
                <a:solidFill>
                  <a:schemeClr val="tx1">
                    <a:lumMod val="65000"/>
                    <a:lumOff val="35000"/>
                  </a:schemeClr>
                </a:solidFill>
                <a:latin typeface="Century Gothic" panose="020B0502020202020204" pitchFamily="34" charset="0"/>
              </a:rPr>
              <a:t>ロゴ: クリアランス</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ja" dirty="0">
                <a:solidFill>
                  <a:schemeClr val="bg1"/>
                </a:solidFill>
                <a:latin typeface="Century Gothic" panose="020B0502020202020204" pitchFamily="34" charset="0"/>
              </a:rPr>
              <a:t>ロゴ: クリアランス</a:t>
            </a:r>
          </a:p>
        </p:txBody>
      </p:sp>
      <p:sp>
        <p:nvSpPr>
          <p:cNvPr id="2" name="Rectangle 1">
            <a:extLst>
              <a:ext uri="{FF2B5EF4-FFF2-40B4-BE49-F238E27FC236}">
                <a16:creationId xmlns:a16="http://schemas.microsoft.com/office/drawing/2014/main" id="{8941B581-3871-924A-9F56-DE67B0919E0E}"/>
              </a:ext>
            </a:extLst>
          </p:cNvPr>
          <p:cNvSpPr/>
          <p:nvPr/>
        </p:nvSpPr>
        <p:spPr>
          <a:xfrm>
            <a:off x="444759" y="917186"/>
            <a:ext cx="7772484" cy="1020857"/>
          </a:xfrm>
          <a:prstGeom prst="rect">
            <a:avLst/>
          </a:prstGeom>
        </p:spPr>
        <p:txBody>
          <a:bodyPr wrap="square">
            <a:spAutoFit/>
          </a:bodyPr>
          <a:lstStyle/>
          <a:p>
            <a:pPr>
              <a:lnSpc>
                <a:spcPct val="150000"/>
              </a:lnSpc>
              <a:spcAft>
                <a:spcPts val="1600"/>
              </a:spcAft>
            </a:pPr>
            <a:r>
              <a:rPr lang="ja" sz="1400" dirty="0">
                <a:latin typeface="Century Gothic" panose="020B0502020202020204" pitchFamily="34" charset="0"/>
              </a:rPr>
              <a:t>ロゴに呼吸する余地を与えます。ロゴは、ロックアップ全体の周りにいくつかの明確なスペースを許可する必要があります。これにより、その文字アセンダに適切な間隔が提供されます。以下が最小クリアランス量であるが、より好ましい。 </a:t>
            </a:r>
          </a:p>
        </p:txBody>
      </p:sp>
      <p:pic>
        <p:nvPicPr>
          <p:cNvPr id="8" name="Picture 7" descr="グラフィカル・ユーザー・インターフェース、アプリケーション&#10;&#10;自動的に生成された説明">
            <a:extLst>
              <a:ext uri="{FF2B5EF4-FFF2-40B4-BE49-F238E27FC236}">
                <a16:creationId xmlns:a16="http://schemas.microsoft.com/office/drawing/2014/main" id="{DA62591A-DF9E-FB4D-A540-97DB400CFE51}"/>
              </a:ext>
            </a:extLst>
          </p:cNvPr>
          <p:cNvPicPr>
            <a:picLocks noChangeAspect="1"/>
          </p:cNvPicPr>
          <p:nvPr/>
        </p:nvPicPr>
        <p:blipFill>
          <a:blip r:embed="rId4"/>
          <a:stretch>
            <a:fillRect/>
          </a:stretch>
        </p:blipFill>
        <p:spPr>
          <a:xfrm>
            <a:off x="444759" y="2604702"/>
            <a:ext cx="10731500" cy="2463800"/>
          </a:xfrm>
          <a:prstGeom prst="rect">
            <a:avLst/>
          </a:prstGeom>
        </p:spPr>
      </p:pic>
    </p:spTree>
    <p:extLst>
      <p:ext uri="{BB962C8B-B14F-4D97-AF65-F5344CB8AC3E}">
        <p14:creationId xmlns:p14="http://schemas.microsoft.com/office/powerpoint/2010/main" val="4160940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ja" b="1" dirty="0">
                <a:solidFill>
                  <a:schemeClr val="bg1"/>
                </a:solidFill>
                <a:latin typeface="Century Gothic" panose="020B0502020202020204" pitchFamily="34" charset="0"/>
                <a:ea typeface="Arial" charset="0"/>
                <a:cs typeface="Arial" charset="0"/>
              </a:rPr>
              <a:t>プロジェクトレポート</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5129930" cy="646331"/>
          </a:xfrm>
          <a:prstGeom prst="rect">
            <a:avLst/>
          </a:prstGeom>
          <a:noFill/>
        </p:spPr>
        <p:txBody>
          <a:bodyPr wrap="none" rtlCol="0">
            <a:spAutoFit/>
          </a:bodyPr>
          <a:lstStyle/>
          <a:p>
            <a:r>
              <a:rPr lang="ja" sz="3600" dirty="0">
                <a:solidFill>
                  <a:schemeClr val="tx1">
                    <a:lumMod val="65000"/>
                    <a:lumOff val="35000"/>
                  </a:schemeClr>
                </a:solidFill>
                <a:latin typeface="Century Gothic" panose="020B0502020202020204" pitchFamily="34" charset="0"/>
              </a:rPr>
              <a:t>ロゴ: 不適切な使用法</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ja" dirty="0">
                <a:solidFill>
                  <a:schemeClr val="bg1"/>
                </a:solidFill>
                <a:latin typeface="Century Gothic" panose="020B0502020202020204" pitchFamily="34" charset="0"/>
                <a:ea typeface="Arial" charset="0"/>
                <a:cs typeface="Arial" charset="0"/>
              </a:rPr>
              <a:t>ロゴ: 不適切な使用法</a:t>
            </a:r>
          </a:p>
        </p:txBody>
      </p:sp>
      <p:sp>
        <p:nvSpPr>
          <p:cNvPr id="2" name="Rectangle 1">
            <a:extLst>
              <a:ext uri="{FF2B5EF4-FFF2-40B4-BE49-F238E27FC236}">
                <a16:creationId xmlns:a16="http://schemas.microsoft.com/office/drawing/2014/main" id="{8941B581-3871-924A-9F56-DE67B0919E0E}"/>
              </a:ext>
            </a:extLst>
          </p:cNvPr>
          <p:cNvSpPr/>
          <p:nvPr/>
        </p:nvSpPr>
        <p:spPr>
          <a:xfrm>
            <a:off x="332477" y="890547"/>
            <a:ext cx="8283454" cy="374526"/>
          </a:xfrm>
          <a:prstGeom prst="rect">
            <a:avLst/>
          </a:prstGeom>
        </p:spPr>
        <p:txBody>
          <a:bodyPr wrap="square">
            <a:spAutoFit/>
          </a:bodyPr>
          <a:lstStyle/>
          <a:p>
            <a:pPr>
              <a:lnSpc>
                <a:spcPct val="150000"/>
              </a:lnSpc>
              <a:spcAft>
                <a:spcPts val="1600"/>
              </a:spcAft>
            </a:pPr>
            <a:r>
              <a:rPr lang="ja" sz="1400" dirty="0">
                <a:latin typeface="Century Gothic" panose="020B0502020202020204" pitchFamily="34" charset="0"/>
              </a:rPr>
              <a:t>ロゴは、これらのガイドラインに記載されているとおりに使用してください。ロゴは変更しないでください。</a:t>
            </a:r>
          </a:p>
        </p:txBody>
      </p:sp>
      <p:sp>
        <p:nvSpPr>
          <p:cNvPr id="11" name="TextBox 10">
            <a:extLst>
              <a:ext uri="{FF2B5EF4-FFF2-40B4-BE49-F238E27FC236}">
                <a16:creationId xmlns:a16="http://schemas.microsoft.com/office/drawing/2014/main" id="{F60D916A-4CF6-BE45-AB82-BB2C19FFD3E4}"/>
              </a:ext>
            </a:extLst>
          </p:cNvPr>
          <p:cNvSpPr txBox="1"/>
          <p:nvPr/>
        </p:nvSpPr>
        <p:spPr>
          <a:xfrm>
            <a:off x="884903" y="2573010"/>
            <a:ext cx="835485" cy="400110"/>
          </a:xfrm>
          <a:prstGeom prst="rect">
            <a:avLst/>
          </a:prstGeom>
          <a:noFill/>
        </p:spPr>
        <p:txBody>
          <a:bodyPr wrap="none" rtlCol="0">
            <a:spAutoFit/>
          </a:bodyPr>
          <a:lstStyle/>
          <a:p>
            <a:r>
              <a:rPr lang="ja" sz="2000" b="1" dirty="0">
                <a:solidFill>
                  <a:srgbClr val="C00000"/>
                </a:solidFill>
                <a:latin typeface="Century Gothic" panose="020B0502020202020204" pitchFamily="34" charset="0"/>
              </a:rPr>
              <a:t>スキュー</a:t>
            </a:r>
          </a:p>
        </p:txBody>
      </p:sp>
      <p:sp>
        <p:nvSpPr>
          <p:cNvPr id="12" name="Rectangle 11">
            <a:extLst>
              <a:ext uri="{FF2B5EF4-FFF2-40B4-BE49-F238E27FC236}">
                <a16:creationId xmlns:a16="http://schemas.microsoft.com/office/drawing/2014/main" id="{1FE19A61-7739-C14B-87B6-5CF2A0DFD1F7}"/>
              </a:ext>
            </a:extLst>
          </p:cNvPr>
          <p:cNvSpPr/>
          <p:nvPr/>
        </p:nvSpPr>
        <p:spPr>
          <a:xfrm>
            <a:off x="884903" y="2956702"/>
            <a:ext cx="2153027" cy="584775"/>
          </a:xfrm>
          <a:prstGeom prst="rect">
            <a:avLst/>
          </a:prstGeom>
        </p:spPr>
        <p:txBody>
          <a:bodyPr wrap="square">
            <a:spAutoFit/>
          </a:bodyPr>
          <a:lstStyle/>
          <a:p>
            <a:pPr>
              <a:spcAft>
                <a:spcPts val="1600"/>
              </a:spcAft>
            </a:pPr>
            <a:r>
              <a:rPr lang="ja" sz="1600" dirty="0">
                <a:latin typeface="Century Gothic" panose="020B0502020202020204" pitchFamily="34" charset="0"/>
              </a:rPr>
              <a:t>不釣り合いに歪んだり拡大縮小したりしない</a:t>
            </a:r>
          </a:p>
        </p:txBody>
      </p:sp>
      <p:sp>
        <p:nvSpPr>
          <p:cNvPr id="15" name="TextBox 14">
            <a:extLst>
              <a:ext uri="{FF2B5EF4-FFF2-40B4-BE49-F238E27FC236}">
                <a16:creationId xmlns:a16="http://schemas.microsoft.com/office/drawing/2014/main" id="{A0630246-D1E4-214D-B698-63D8290C2965}"/>
              </a:ext>
            </a:extLst>
          </p:cNvPr>
          <p:cNvSpPr txBox="1"/>
          <p:nvPr/>
        </p:nvSpPr>
        <p:spPr>
          <a:xfrm>
            <a:off x="4903665" y="2573010"/>
            <a:ext cx="2013693" cy="400110"/>
          </a:xfrm>
          <a:prstGeom prst="rect">
            <a:avLst/>
          </a:prstGeom>
          <a:noFill/>
        </p:spPr>
        <p:txBody>
          <a:bodyPr wrap="none" rtlCol="0">
            <a:spAutoFit/>
          </a:bodyPr>
          <a:lstStyle/>
          <a:p>
            <a:r>
              <a:rPr lang="ja" sz="2000" b="1" dirty="0">
                <a:solidFill>
                  <a:srgbClr val="C00000"/>
                </a:solidFill>
                <a:latin typeface="Century Gothic" panose="020B0502020202020204" pitchFamily="34" charset="0"/>
              </a:rPr>
              <a:t>色の変更</a:t>
            </a:r>
          </a:p>
        </p:txBody>
      </p:sp>
      <p:sp>
        <p:nvSpPr>
          <p:cNvPr id="16" name="Rectangle 15">
            <a:extLst>
              <a:ext uri="{FF2B5EF4-FFF2-40B4-BE49-F238E27FC236}">
                <a16:creationId xmlns:a16="http://schemas.microsoft.com/office/drawing/2014/main" id="{47ED6A8D-E6A1-1F4E-BA87-A5FBA0184BE5}"/>
              </a:ext>
            </a:extLst>
          </p:cNvPr>
          <p:cNvSpPr/>
          <p:nvPr/>
        </p:nvSpPr>
        <p:spPr>
          <a:xfrm>
            <a:off x="4903665" y="2956702"/>
            <a:ext cx="2724649" cy="338554"/>
          </a:xfrm>
          <a:prstGeom prst="rect">
            <a:avLst/>
          </a:prstGeom>
        </p:spPr>
        <p:txBody>
          <a:bodyPr wrap="square">
            <a:spAutoFit/>
          </a:bodyPr>
          <a:lstStyle/>
          <a:p>
            <a:pPr>
              <a:spcAft>
                <a:spcPts val="1600"/>
              </a:spcAft>
            </a:pPr>
            <a:r>
              <a:rPr lang="ja" sz="1600" dirty="0">
                <a:latin typeface="Century Gothic" panose="020B0502020202020204" pitchFamily="34" charset="0"/>
              </a:rPr>
              <a:t>色を変更しない</a:t>
            </a:r>
          </a:p>
        </p:txBody>
      </p:sp>
      <p:sp>
        <p:nvSpPr>
          <p:cNvPr id="18" name="TextBox 17">
            <a:extLst>
              <a:ext uri="{FF2B5EF4-FFF2-40B4-BE49-F238E27FC236}">
                <a16:creationId xmlns:a16="http://schemas.microsoft.com/office/drawing/2014/main" id="{24913F0B-216B-9C46-BF4F-21B934DAE498}"/>
              </a:ext>
            </a:extLst>
          </p:cNvPr>
          <p:cNvSpPr txBox="1"/>
          <p:nvPr/>
        </p:nvSpPr>
        <p:spPr>
          <a:xfrm>
            <a:off x="8924012" y="2573010"/>
            <a:ext cx="1316386" cy="400110"/>
          </a:xfrm>
          <a:prstGeom prst="rect">
            <a:avLst/>
          </a:prstGeom>
          <a:noFill/>
        </p:spPr>
        <p:txBody>
          <a:bodyPr wrap="none" rtlCol="0">
            <a:spAutoFit/>
          </a:bodyPr>
          <a:lstStyle/>
          <a:p>
            <a:r>
              <a:rPr lang="ja" sz="2000" b="1" dirty="0">
                <a:solidFill>
                  <a:srgbClr val="C00000"/>
                </a:solidFill>
                <a:latin typeface="Century Gothic" panose="020B0502020202020204" pitchFamily="34" charset="0"/>
              </a:rPr>
              <a:t>再現</a:t>
            </a:r>
          </a:p>
        </p:txBody>
      </p:sp>
      <p:sp>
        <p:nvSpPr>
          <p:cNvPr id="19" name="Rectangle 18">
            <a:extLst>
              <a:ext uri="{FF2B5EF4-FFF2-40B4-BE49-F238E27FC236}">
                <a16:creationId xmlns:a16="http://schemas.microsoft.com/office/drawing/2014/main" id="{BCF5A97E-B7FA-A44D-9555-3CF3FF363823}"/>
              </a:ext>
            </a:extLst>
          </p:cNvPr>
          <p:cNvSpPr/>
          <p:nvPr/>
        </p:nvSpPr>
        <p:spPr>
          <a:xfrm>
            <a:off x="8924012" y="2956702"/>
            <a:ext cx="2724649" cy="584775"/>
          </a:xfrm>
          <a:prstGeom prst="rect">
            <a:avLst/>
          </a:prstGeom>
        </p:spPr>
        <p:txBody>
          <a:bodyPr wrap="square">
            <a:spAutoFit/>
          </a:bodyPr>
          <a:lstStyle/>
          <a:p>
            <a:r>
              <a:rPr lang="ja" sz="1600" dirty="0">
                <a:latin typeface="Century Gothic" panose="020B0502020202020204" pitchFamily="34" charset="0"/>
              </a:rPr>
              <a:t>変更、追加、または置換を行わない</a:t>
            </a:r>
          </a:p>
        </p:txBody>
      </p:sp>
      <p:sp>
        <p:nvSpPr>
          <p:cNvPr id="21" name="TextBox 20">
            <a:extLst>
              <a:ext uri="{FF2B5EF4-FFF2-40B4-BE49-F238E27FC236}">
                <a16:creationId xmlns:a16="http://schemas.microsoft.com/office/drawing/2014/main" id="{E6FD11B4-AA73-5944-BE5E-3AB43B4703FF}"/>
              </a:ext>
            </a:extLst>
          </p:cNvPr>
          <p:cNvSpPr txBox="1"/>
          <p:nvPr/>
        </p:nvSpPr>
        <p:spPr>
          <a:xfrm>
            <a:off x="807892" y="5294405"/>
            <a:ext cx="1609736" cy="400110"/>
          </a:xfrm>
          <a:prstGeom prst="rect">
            <a:avLst/>
          </a:prstGeom>
          <a:noFill/>
        </p:spPr>
        <p:txBody>
          <a:bodyPr wrap="none" rtlCol="0">
            <a:spAutoFit/>
          </a:bodyPr>
          <a:lstStyle/>
          <a:p>
            <a:r>
              <a:rPr lang="ja" sz="2000" b="1" dirty="0">
                <a:solidFill>
                  <a:srgbClr val="C00000"/>
                </a:solidFill>
                <a:latin typeface="Century Gothic" panose="020B0502020202020204" pitchFamily="34" charset="0"/>
              </a:rPr>
              <a:t>効果の追加</a:t>
            </a:r>
          </a:p>
        </p:txBody>
      </p:sp>
      <p:sp>
        <p:nvSpPr>
          <p:cNvPr id="22" name="Rectangle 21">
            <a:extLst>
              <a:ext uri="{FF2B5EF4-FFF2-40B4-BE49-F238E27FC236}">
                <a16:creationId xmlns:a16="http://schemas.microsoft.com/office/drawing/2014/main" id="{B8EC3851-2DA0-AA4C-A021-11DD65C6A4F6}"/>
              </a:ext>
            </a:extLst>
          </p:cNvPr>
          <p:cNvSpPr/>
          <p:nvPr/>
        </p:nvSpPr>
        <p:spPr>
          <a:xfrm>
            <a:off x="807891" y="5678097"/>
            <a:ext cx="2846735" cy="584775"/>
          </a:xfrm>
          <a:prstGeom prst="rect">
            <a:avLst/>
          </a:prstGeom>
        </p:spPr>
        <p:txBody>
          <a:bodyPr wrap="square">
            <a:spAutoFit/>
          </a:bodyPr>
          <a:lstStyle/>
          <a:p>
            <a:pPr>
              <a:spcAft>
                <a:spcPts val="1600"/>
              </a:spcAft>
            </a:pPr>
            <a:r>
              <a:rPr lang="ja" sz="1600" dirty="0">
                <a:latin typeface="Century Gothic" panose="020B0502020202020204" pitchFamily="34" charset="0"/>
              </a:rPr>
              <a:t>ドロップシャドウ、ストローク、ベベルを追加しない</a:t>
            </a:r>
          </a:p>
        </p:txBody>
      </p:sp>
      <p:sp>
        <p:nvSpPr>
          <p:cNvPr id="24" name="TextBox 23">
            <a:extLst>
              <a:ext uri="{FF2B5EF4-FFF2-40B4-BE49-F238E27FC236}">
                <a16:creationId xmlns:a16="http://schemas.microsoft.com/office/drawing/2014/main" id="{04EA6230-C766-8F44-BDC8-886DBA283D55}"/>
              </a:ext>
            </a:extLst>
          </p:cNvPr>
          <p:cNvSpPr txBox="1"/>
          <p:nvPr/>
        </p:nvSpPr>
        <p:spPr>
          <a:xfrm>
            <a:off x="4826654" y="5294405"/>
            <a:ext cx="2154757" cy="400110"/>
          </a:xfrm>
          <a:prstGeom prst="rect">
            <a:avLst/>
          </a:prstGeom>
          <a:noFill/>
        </p:spPr>
        <p:txBody>
          <a:bodyPr wrap="none" rtlCol="0">
            <a:spAutoFit/>
          </a:bodyPr>
          <a:lstStyle/>
          <a:p>
            <a:r>
              <a:rPr lang="ja" sz="2000" b="1" dirty="0">
                <a:solidFill>
                  <a:srgbClr val="C00000"/>
                </a:solidFill>
                <a:latin typeface="Century Gothic" panose="020B0502020202020204" pitchFamily="34" charset="0"/>
              </a:rPr>
              <a:t>方向の変更</a:t>
            </a:r>
          </a:p>
        </p:txBody>
      </p:sp>
      <p:sp>
        <p:nvSpPr>
          <p:cNvPr id="25" name="Rectangle 24">
            <a:extLst>
              <a:ext uri="{FF2B5EF4-FFF2-40B4-BE49-F238E27FC236}">
                <a16:creationId xmlns:a16="http://schemas.microsoft.com/office/drawing/2014/main" id="{1FB1532A-BEDA-454C-A4AC-CFEF862C918D}"/>
              </a:ext>
            </a:extLst>
          </p:cNvPr>
          <p:cNvSpPr/>
          <p:nvPr/>
        </p:nvSpPr>
        <p:spPr>
          <a:xfrm>
            <a:off x="4826654" y="5678097"/>
            <a:ext cx="2946164" cy="584775"/>
          </a:xfrm>
          <a:prstGeom prst="rect">
            <a:avLst/>
          </a:prstGeom>
        </p:spPr>
        <p:txBody>
          <a:bodyPr wrap="square">
            <a:spAutoFit/>
          </a:bodyPr>
          <a:lstStyle/>
          <a:p>
            <a:pPr>
              <a:spcAft>
                <a:spcPts val="1600"/>
              </a:spcAft>
            </a:pPr>
            <a:r>
              <a:rPr lang="ja" sz="1600" dirty="0">
                <a:latin typeface="Century Gothic" panose="020B0502020202020204" pitchFamily="34" charset="0"/>
              </a:rPr>
              <a:t>向きを変更しない</a:t>
            </a:r>
          </a:p>
        </p:txBody>
      </p:sp>
      <p:sp>
        <p:nvSpPr>
          <p:cNvPr id="27" name="TextBox 26">
            <a:extLst>
              <a:ext uri="{FF2B5EF4-FFF2-40B4-BE49-F238E27FC236}">
                <a16:creationId xmlns:a16="http://schemas.microsoft.com/office/drawing/2014/main" id="{308810DF-EF2C-EC4E-A03F-2FB04066042A}"/>
              </a:ext>
            </a:extLst>
          </p:cNvPr>
          <p:cNvSpPr txBox="1"/>
          <p:nvPr/>
        </p:nvSpPr>
        <p:spPr>
          <a:xfrm>
            <a:off x="8847001" y="5294405"/>
            <a:ext cx="3010761" cy="400110"/>
          </a:xfrm>
          <a:prstGeom prst="rect">
            <a:avLst/>
          </a:prstGeom>
          <a:noFill/>
        </p:spPr>
        <p:txBody>
          <a:bodyPr wrap="none" rtlCol="0">
            <a:spAutoFit/>
          </a:bodyPr>
          <a:lstStyle/>
          <a:p>
            <a:r>
              <a:rPr lang="ja" sz="2000" b="1" dirty="0">
                <a:solidFill>
                  <a:srgbClr val="C00000"/>
                </a:solidFill>
                <a:latin typeface="Century Gothic" panose="020B0502020202020204" pitchFamily="34" charset="0"/>
              </a:rPr>
              <a:t>ビジーな背景を使用する</a:t>
            </a:r>
          </a:p>
        </p:txBody>
      </p:sp>
      <p:sp>
        <p:nvSpPr>
          <p:cNvPr id="28" name="Rectangle 27">
            <a:extLst>
              <a:ext uri="{FF2B5EF4-FFF2-40B4-BE49-F238E27FC236}">
                <a16:creationId xmlns:a16="http://schemas.microsoft.com/office/drawing/2014/main" id="{FA87CDFF-D31D-7D41-9A54-4110154B273D}"/>
              </a:ext>
            </a:extLst>
          </p:cNvPr>
          <p:cNvSpPr/>
          <p:nvPr/>
        </p:nvSpPr>
        <p:spPr>
          <a:xfrm>
            <a:off x="8847001" y="5678097"/>
            <a:ext cx="2946164" cy="584775"/>
          </a:xfrm>
          <a:prstGeom prst="rect">
            <a:avLst/>
          </a:prstGeom>
        </p:spPr>
        <p:txBody>
          <a:bodyPr wrap="square">
            <a:spAutoFit/>
          </a:bodyPr>
          <a:lstStyle/>
          <a:p>
            <a:r>
              <a:rPr lang="ja" sz="1600" dirty="0">
                <a:latin typeface="Century Gothic" panose="020B0502020202020204" pitchFamily="34" charset="0"/>
              </a:rPr>
              <a:t>複雑な背景に配置しない</a:t>
            </a:r>
          </a:p>
        </p:txBody>
      </p:sp>
      <p:pic>
        <p:nvPicPr>
          <p:cNvPr id="4" name="Picture 3">
            <a:extLst>
              <a:ext uri="{FF2B5EF4-FFF2-40B4-BE49-F238E27FC236}">
                <a16:creationId xmlns:a16="http://schemas.microsoft.com/office/drawing/2014/main" id="{743C072D-D135-D445-954C-9A18D271C764}"/>
              </a:ext>
            </a:extLst>
          </p:cNvPr>
          <p:cNvPicPr>
            <a:picLocks noChangeAspect="1"/>
          </p:cNvPicPr>
          <p:nvPr/>
        </p:nvPicPr>
        <p:blipFill>
          <a:blip r:embed="rId3"/>
          <a:stretch>
            <a:fillRect/>
          </a:stretch>
        </p:blipFill>
        <p:spPr>
          <a:xfrm>
            <a:off x="367748" y="1557848"/>
            <a:ext cx="2994303" cy="804138"/>
          </a:xfrm>
          <a:prstGeom prst="rect">
            <a:avLst/>
          </a:prstGeom>
        </p:spPr>
      </p:pic>
      <p:pic>
        <p:nvPicPr>
          <p:cNvPr id="29" name="Picture 28">
            <a:extLst>
              <a:ext uri="{FF2B5EF4-FFF2-40B4-BE49-F238E27FC236}">
                <a16:creationId xmlns:a16="http://schemas.microsoft.com/office/drawing/2014/main" id="{8D17F2C0-4782-4749-B97A-54D9A730A35E}"/>
              </a:ext>
            </a:extLst>
          </p:cNvPr>
          <p:cNvPicPr>
            <a:picLocks noChangeAspect="1"/>
          </p:cNvPicPr>
          <p:nvPr/>
        </p:nvPicPr>
        <p:blipFill>
          <a:blip r:embed="rId4"/>
          <a:stretch>
            <a:fillRect/>
          </a:stretch>
        </p:blipFill>
        <p:spPr>
          <a:xfrm>
            <a:off x="4461964" y="1557848"/>
            <a:ext cx="2996291" cy="804672"/>
          </a:xfrm>
          <a:prstGeom prst="rect">
            <a:avLst/>
          </a:prstGeom>
        </p:spPr>
      </p:pic>
      <p:pic>
        <p:nvPicPr>
          <p:cNvPr id="30" name="Picture 29">
            <a:extLst>
              <a:ext uri="{FF2B5EF4-FFF2-40B4-BE49-F238E27FC236}">
                <a16:creationId xmlns:a16="http://schemas.microsoft.com/office/drawing/2014/main" id="{932D895B-BD8A-9047-9E5D-BABAE3558897}"/>
              </a:ext>
            </a:extLst>
          </p:cNvPr>
          <p:cNvPicPr>
            <a:picLocks noChangeAspect="1"/>
          </p:cNvPicPr>
          <p:nvPr/>
        </p:nvPicPr>
        <p:blipFill>
          <a:blip r:embed="rId5"/>
          <a:stretch>
            <a:fillRect/>
          </a:stretch>
        </p:blipFill>
        <p:spPr>
          <a:xfrm>
            <a:off x="8479169" y="1557848"/>
            <a:ext cx="2996291" cy="804672"/>
          </a:xfrm>
          <a:prstGeom prst="rect">
            <a:avLst/>
          </a:prstGeom>
        </p:spPr>
      </p:pic>
      <p:pic>
        <p:nvPicPr>
          <p:cNvPr id="31" name="Picture 30">
            <a:extLst>
              <a:ext uri="{FF2B5EF4-FFF2-40B4-BE49-F238E27FC236}">
                <a16:creationId xmlns:a16="http://schemas.microsoft.com/office/drawing/2014/main" id="{8750EE34-8BD5-FE4E-A00D-F08E423174A9}"/>
              </a:ext>
            </a:extLst>
          </p:cNvPr>
          <p:cNvPicPr>
            <a:picLocks noChangeAspect="1"/>
          </p:cNvPicPr>
          <p:nvPr/>
        </p:nvPicPr>
        <p:blipFill>
          <a:blip r:embed="rId6"/>
          <a:stretch>
            <a:fillRect/>
          </a:stretch>
        </p:blipFill>
        <p:spPr>
          <a:xfrm>
            <a:off x="463270" y="4274262"/>
            <a:ext cx="2996291" cy="804672"/>
          </a:xfrm>
          <a:prstGeom prst="rect">
            <a:avLst/>
          </a:prstGeom>
        </p:spPr>
      </p:pic>
      <p:pic>
        <p:nvPicPr>
          <p:cNvPr id="32" name="Picture 31">
            <a:extLst>
              <a:ext uri="{FF2B5EF4-FFF2-40B4-BE49-F238E27FC236}">
                <a16:creationId xmlns:a16="http://schemas.microsoft.com/office/drawing/2014/main" id="{4D6BB6FE-AA61-6D44-9082-2E89AF86A210}"/>
              </a:ext>
            </a:extLst>
          </p:cNvPr>
          <p:cNvPicPr>
            <a:picLocks noChangeAspect="1"/>
          </p:cNvPicPr>
          <p:nvPr/>
        </p:nvPicPr>
        <p:blipFill>
          <a:blip r:embed="rId7"/>
          <a:stretch>
            <a:fillRect/>
          </a:stretch>
        </p:blipFill>
        <p:spPr>
          <a:xfrm>
            <a:off x="4384953" y="4274262"/>
            <a:ext cx="2996291" cy="804672"/>
          </a:xfrm>
          <a:prstGeom prst="rect">
            <a:avLst/>
          </a:prstGeom>
        </p:spPr>
      </p:pic>
      <p:pic>
        <p:nvPicPr>
          <p:cNvPr id="33" name="Picture 32">
            <a:extLst>
              <a:ext uri="{FF2B5EF4-FFF2-40B4-BE49-F238E27FC236}">
                <a16:creationId xmlns:a16="http://schemas.microsoft.com/office/drawing/2014/main" id="{0729DB3E-69A9-3844-8CB3-8290B0D7679A}"/>
              </a:ext>
            </a:extLst>
          </p:cNvPr>
          <p:cNvPicPr>
            <a:picLocks noChangeAspect="1"/>
          </p:cNvPicPr>
          <p:nvPr/>
        </p:nvPicPr>
        <p:blipFill>
          <a:blip r:embed="rId8"/>
          <a:stretch>
            <a:fillRect/>
          </a:stretch>
        </p:blipFill>
        <p:spPr>
          <a:xfrm>
            <a:off x="8479169" y="4274262"/>
            <a:ext cx="2996291" cy="804672"/>
          </a:xfrm>
          <a:prstGeom prst="rect">
            <a:avLst/>
          </a:prstGeom>
        </p:spPr>
      </p:pic>
      <p:pic>
        <p:nvPicPr>
          <p:cNvPr id="35" name="Picture 34" descr="アイコン&#10;&#10;自動的に生成された説明">
            <a:extLst>
              <a:ext uri="{FF2B5EF4-FFF2-40B4-BE49-F238E27FC236}">
                <a16:creationId xmlns:a16="http://schemas.microsoft.com/office/drawing/2014/main" id="{BB59D5E5-059E-6A45-9E6A-E500745A98D8}"/>
              </a:ext>
            </a:extLst>
          </p:cNvPr>
          <p:cNvPicPr>
            <a:picLocks noChangeAspect="1"/>
          </p:cNvPicPr>
          <p:nvPr/>
        </p:nvPicPr>
        <p:blipFill>
          <a:blip r:embed="rId9"/>
          <a:stretch>
            <a:fillRect/>
          </a:stretch>
        </p:blipFill>
        <p:spPr>
          <a:xfrm>
            <a:off x="437767" y="2583208"/>
            <a:ext cx="365760" cy="365760"/>
          </a:xfrm>
          <a:prstGeom prst="rect">
            <a:avLst/>
          </a:prstGeom>
        </p:spPr>
      </p:pic>
      <p:pic>
        <p:nvPicPr>
          <p:cNvPr id="36" name="Picture 35" descr="アイコン&#10;&#10;自動的に生成された説明">
            <a:extLst>
              <a:ext uri="{FF2B5EF4-FFF2-40B4-BE49-F238E27FC236}">
                <a16:creationId xmlns:a16="http://schemas.microsoft.com/office/drawing/2014/main" id="{AA6AEF12-6CA8-BB47-903A-0F8281BE073B}"/>
              </a:ext>
            </a:extLst>
          </p:cNvPr>
          <p:cNvPicPr>
            <a:picLocks noChangeAspect="1"/>
          </p:cNvPicPr>
          <p:nvPr/>
        </p:nvPicPr>
        <p:blipFill>
          <a:blip r:embed="rId9"/>
          <a:stretch>
            <a:fillRect/>
          </a:stretch>
        </p:blipFill>
        <p:spPr>
          <a:xfrm>
            <a:off x="4505506" y="2583208"/>
            <a:ext cx="365760" cy="365760"/>
          </a:xfrm>
          <a:prstGeom prst="rect">
            <a:avLst/>
          </a:prstGeom>
        </p:spPr>
      </p:pic>
      <p:pic>
        <p:nvPicPr>
          <p:cNvPr id="37" name="Picture 36" descr="アイコン&#10;&#10;自動的に生成された説明">
            <a:extLst>
              <a:ext uri="{FF2B5EF4-FFF2-40B4-BE49-F238E27FC236}">
                <a16:creationId xmlns:a16="http://schemas.microsoft.com/office/drawing/2014/main" id="{8ECC8887-C029-D444-BC2A-6CD1434AC69B}"/>
              </a:ext>
            </a:extLst>
          </p:cNvPr>
          <p:cNvPicPr>
            <a:picLocks noChangeAspect="1"/>
          </p:cNvPicPr>
          <p:nvPr/>
        </p:nvPicPr>
        <p:blipFill>
          <a:blip r:embed="rId9"/>
          <a:stretch>
            <a:fillRect/>
          </a:stretch>
        </p:blipFill>
        <p:spPr>
          <a:xfrm>
            <a:off x="8522711" y="2583208"/>
            <a:ext cx="365760" cy="365760"/>
          </a:xfrm>
          <a:prstGeom prst="rect">
            <a:avLst/>
          </a:prstGeom>
        </p:spPr>
      </p:pic>
      <p:pic>
        <p:nvPicPr>
          <p:cNvPr id="38" name="Picture 37" descr="アイコン&#10;&#10;自動的に生成された説明">
            <a:extLst>
              <a:ext uri="{FF2B5EF4-FFF2-40B4-BE49-F238E27FC236}">
                <a16:creationId xmlns:a16="http://schemas.microsoft.com/office/drawing/2014/main" id="{CA2B917A-E46F-7F46-90D5-F3C1395CC40C}"/>
              </a:ext>
            </a:extLst>
          </p:cNvPr>
          <p:cNvPicPr>
            <a:picLocks noChangeAspect="1"/>
          </p:cNvPicPr>
          <p:nvPr/>
        </p:nvPicPr>
        <p:blipFill>
          <a:blip r:embed="rId9"/>
          <a:stretch>
            <a:fillRect/>
          </a:stretch>
        </p:blipFill>
        <p:spPr>
          <a:xfrm>
            <a:off x="406465" y="5318154"/>
            <a:ext cx="365760" cy="365760"/>
          </a:xfrm>
          <a:prstGeom prst="rect">
            <a:avLst/>
          </a:prstGeom>
        </p:spPr>
      </p:pic>
      <p:pic>
        <p:nvPicPr>
          <p:cNvPr id="39" name="Picture 38" descr="アイコン&#10;&#10;自動的に生成された説明">
            <a:extLst>
              <a:ext uri="{FF2B5EF4-FFF2-40B4-BE49-F238E27FC236}">
                <a16:creationId xmlns:a16="http://schemas.microsoft.com/office/drawing/2014/main" id="{D63C110C-29D4-914D-AC0B-14E8BEA5DF08}"/>
              </a:ext>
            </a:extLst>
          </p:cNvPr>
          <p:cNvPicPr>
            <a:picLocks noChangeAspect="1"/>
          </p:cNvPicPr>
          <p:nvPr/>
        </p:nvPicPr>
        <p:blipFill>
          <a:blip r:embed="rId9"/>
          <a:stretch>
            <a:fillRect/>
          </a:stretch>
        </p:blipFill>
        <p:spPr>
          <a:xfrm>
            <a:off x="4474204" y="5318154"/>
            <a:ext cx="365760" cy="365760"/>
          </a:xfrm>
          <a:prstGeom prst="rect">
            <a:avLst/>
          </a:prstGeom>
        </p:spPr>
      </p:pic>
      <p:pic>
        <p:nvPicPr>
          <p:cNvPr id="40" name="Picture 39" descr="アイコン&#10;&#10;自動的に生成された説明">
            <a:extLst>
              <a:ext uri="{FF2B5EF4-FFF2-40B4-BE49-F238E27FC236}">
                <a16:creationId xmlns:a16="http://schemas.microsoft.com/office/drawing/2014/main" id="{8223DA03-705A-2E4C-9995-27A6780FC31C}"/>
              </a:ext>
            </a:extLst>
          </p:cNvPr>
          <p:cNvPicPr>
            <a:picLocks noChangeAspect="1"/>
          </p:cNvPicPr>
          <p:nvPr/>
        </p:nvPicPr>
        <p:blipFill>
          <a:blip r:embed="rId9"/>
          <a:stretch>
            <a:fillRect/>
          </a:stretch>
        </p:blipFill>
        <p:spPr>
          <a:xfrm>
            <a:off x="8491409" y="5318154"/>
            <a:ext cx="365760" cy="365760"/>
          </a:xfrm>
          <a:prstGeom prst="rect">
            <a:avLst/>
          </a:prstGeom>
        </p:spPr>
      </p:pic>
    </p:spTree>
    <p:extLst>
      <p:ext uri="{BB962C8B-B14F-4D97-AF65-F5344CB8AC3E}">
        <p14:creationId xmlns:p14="http://schemas.microsoft.com/office/powerpoint/2010/main" val="196731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ja" b="1" dirty="0">
                <a:solidFill>
                  <a:schemeClr val="bg1"/>
                </a:solidFill>
                <a:latin typeface="Century Gothic" panose="020B0502020202020204" pitchFamily="34" charset="0"/>
                <a:ea typeface="Arial" charset="0"/>
                <a:cs typeface="Arial" charset="0"/>
              </a:rPr>
              <a:t>プロジェクトレポート</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2037737" cy="830997"/>
          </a:xfrm>
          <a:prstGeom prst="rect">
            <a:avLst/>
          </a:prstGeom>
          <a:noFill/>
        </p:spPr>
        <p:txBody>
          <a:bodyPr wrap="none" rtlCol="0">
            <a:spAutoFit/>
          </a:bodyPr>
          <a:lstStyle/>
          <a:p>
            <a:r>
              <a:rPr lang="ja" sz="4800" dirty="0">
                <a:solidFill>
                  <a:schemeClr val="tx1">
                    <a:lumMod val="65000"/>
                    <a:lumOff val="35000"/>
                  </a:schemeClr>
                </a:solidFill>
                <a:latin typeface="Century Gothic" panose="020B0502020202020204" pitchFamily="34" charset="0"/>
              </a:rPr>
              <a:t>色</a:t>
            </a:r>
            <a:endParaRPr lang="en-US" sz="4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ja" dirty="0">
                <a:solidFill>
                  <a:schemeClr val="bg1"/>
                </a:solidFill>
                <a:latin typeface="Century Gothic" panose="020B0502020202020204" pitchFamily="34" charset="0"/>
              </a:rPr>
              <a:t>色</a:t>
            </a:r>
            <a:endParaRPr lang="en-US" dirty="0">
              <a:solidFill>
                <a:schemeClr val="bg1"/>
              </a:solidFill>
              <a:latin typeface="Century Gothic" panose="020B0502020202020204" pitchFamily="34" charset="0"/>
              <a:ea typeface="Arial" charset="0"/>
              <a:cs typeface="Arial" charset="0"/>
            </a:endParaRPr>
          </a:p>
        </p:txBody>
      </p:sp>
      <p:sp>
        <p:nvSpPr>
          <p:cNvPr id="12" name="TextBox 11">
            <a:extLst>
              <a:ext uri="{FF2B5EF4-FFF2-40B4-BE49-F238E27FC236}">
                <a16:creationId xmlns:a16="http://schemas.microsoft.com/office/drawing/2014/main" id="{308BE609-9BEF-E84E-ACFF-BEA15CAF93E5}"/>
              </a:ext>
            </a:extLst>
          </p:cNvPr>
          <p:cNvSpPr txBox="1"/>
          <p:nvPr/>
        </p:nvSpPr>
        <p:spPr>
          <a:xfrm>
            <a:off x="934020" y="3821794"/>
            <a:ext cx="1491114" cy="400110"/>
          </a:xfrm>
          <a:prstGeom prst="rect">
            <a:avLst/>
          </a:prstGeom>
          <a:noFill/>
        </p:spPr>
        <p:txBody>
          <a:bodyPr wrap="none" rtlCol="0">
            <a:spAutoFit/>
          </a:bodyPr>
          <a:lstStyle/>
          <a:p>
            <a:pPr algn="ctr"/>
            <a:r>
              <a:rPr lang="ja" sz="2000" dirty="0">
                <a:latin typeface="Century Gothic" panose="020B0502020202020204" pitchFamily="34" charset="0"/>
              </a:rPr>
              <a:t>チョコレート</a:t>
            </a:r>
          </a:p>
        </p:txBody>
      </p:sp>
      <p:sp>
        <p:nvSpPr>
          <p:cNvPr id="15" name="Rectangle 14">
            <a:extLst>
              <a:ext uri="{FF2B5EF4-FFF2-40B4-BE49-F238E27FC236}">
                <a16:creationId xmlns:a16="http://schemas.microsoft.com/office/drawing/2014/main" id="{A2F60142-113E-3645-B909-A70F8E097876}"/>
              </a:ext>
            </a:extLst>
          </p:cNvPr>
          <p:cNvSpPr/>
          <p:nvPr/>
        </p:nvSpPr>
        <p:spPr>
          <a:xfrm>
            <a:off x="622273" y="4283459"/>
            <a:ext cx="859622" cy="1292662"/>
          </a:xfrm>
          <a:prstGeom prst="rect">
            <a:avLst/>
          </a:prstGeom>
        </p:spPr>
        <p:txBody>
          <a:bodyPr wrap="square">
            <a:spAutoFit/>
          </a:bodyPr>
          <a:lstStyle/>
          <a:p>
            <a:pPr algn="r">
              <a:spcAft>
                <a:spcPts val="1200"/>
              </a:spcAft>
            </a:pPr>
            <a:r>
              <a:rPr lang="ja" sz="1200" dirty="0">
                <a:solidFill>
                  <a:schemeClr val="tx1">
                    <a:lumMod val="65000"/>
                    <a:lumOff val="35000"/>
                  </a:schemeClr>
                </a:solidFill>
                <a:latin typeface="Century Gothic" panose="020B0502020202020204" pitchFamily="34" charset="0"/>
              </a:rPr>
              <a:t>16 進：</a:t>
            </a:r>
          </a:p>
          <a:p>
            <a:pPr algn="r">
              <a:spcAft>
                <a:spcPts val="1200"/>
              </a:spcAft>
            </a:pPr>
            <a:r>
              <a:rPr lang="ja" sz="1200" dirty="0">
                <a:solidFill>
                  <a:schemeClr val="tx1">
                    <a:lumMod val="65000"/>
                    <a:lumOff val="35000"/>
                  </a:schemeClr>
                </a:solidFill>
                <a:latin typeface="Century Gothic" panose="020B0502020202020204" pitchFamily="34" charset="0"/>
              </a:rPr>
              <a:t>RGB:</a:t>
            </a:r>
          </a:p>
          <a:p>
            <a:pPr algn="r">
              <a:spcAft>
                <a:spcPts val="1200"/>
              </a:spcAft>
            </a:pPr>
            <a:r>
              <a:rPr lang="ja" sz="1200" dirty="0">
                <a:solidFill>
                  <a:schemeClr val="tx1">
                    <a:lumMod val="65000"/>
                    <a:lumOff val="35000"/>
                  </a:schemeClr>
                </a:solidFill>
                <a:latin typeface="Century Gothic" panose="020B0502020202020204" pitchFamily="34" charset="0"/>
              </a:rPr>
              <a:t>シミク:</a:t>
            </a:r>
          </a:p>
          <a:p>
            <a:pPr algn="r">
              <a:spcAft>
                <a:spcPts val="1200"/>
              </a:spcAft>
            </a:pPr>
            <a:r>
              <a:rPr lang="ja" sz="1200" dirty="0">
                <a:solidFill>
                  <a:schemeClr val="tx1">
                    <a:lumMod val="65000"/>
                    <a:lumOff val="35000"/>
                  </a:schemeClr>
                </a:solidFill>
                <a:latin typeface="Century Gothic" panose="020B0502020202020204" pitchFamily="34" charset="0"/>
              </a:rPr>
              <a:t>パントン:</a:t>
            </a:r>
          </a:p>
        </p:txBody>
      </p:sp>
      <p:sp>
        <p:nvSpPr>
          <p:cNvPr id="28" name="Rectangle 27">
            <a:extLst>
              <a:ext uri="{FF2B5EF4-FFF2-40B4-BE49-F238E27FC236}">
                <a16:creationId xmlns:a16="http://schemas.microsoft.com/office/drawing/2014/main" id="{39F5AD11-C9FD-D644-93E1-DB3AFBB1A8F5}"/>
              </a:ext>
            </a:extLst>
          </p:cNvPr>
          <p:cNvSpPr/>
          <p:nvPr/>
        </p:nvSpPr>
        <p:spPr>
          <a:xfrm>
            <a:off x="1481895" y="4283459"/>
            <a:ext cx="1671822" cy="1292662"/>
          </a:xfrm>
          <a:prstGeom prst="rect">
            <a:avLst/>
          </a:prstGeom>
        </p:spPr>
        <p:txBody>
          <a:bodyPr wrap="square">
            <a:spAutoFit/>
          </a:bodyPr>
          <a:lstStyle/>
          <a:p>
            <a:pPr>
              <a:spcAft>
                <a:spcPts val="1200"/>
              </a:spcAft>
            </a:pPr>
            <a:r>
              <a:rPr lang="ja" sz="1200" dirty="0">
                <a:latin typeface="Century Gothic" panose="020B0502020202020204" pitchFamily="34" charset="0"/>
              </a:rPr>
              <a:t>#000000</a:t>
            </a:r>
          </a:p>
          <a:p>
            <a:pPr>
              <a:spcAft>
                <a:spcPts val="1200"/>
              </a:spcAft>
            </a:pPr>
            <a:r>
              <a:rPr lang="ja" sz="1200" dirty="0">
                <a:latin typeface="Century Gothic" panose="020B0502020202020204" pitchFamily="34" charset="0"/>
              </a:rPr>
              <a:t>0/ 0 / 0</a:t>
            </a:r>
          </a:p>
          <a:p>
            <a:pPr>
              <a:spcAft>
                <a:spcPts val="1200"/>
              </a:spcAft>
            </a:pPr>
            <a:r>
              <a:rPr lang="ja" sz="1200" dirty="0">
                <a:latin typeface="Century Gothic" panose="020B0502020202020204" pitchFamily="34" charset="0"/>
              </a:rPr>
              <a:t>0 / 0 / 0 / 0</a:t>
            </a:r>
          </a:p>
          <a:p>
            <a:pPr>
              <a:spcAft>
                <a:spcPts val="1200"/>
              </a:spcAft>
            </a:pPr>
            <a:r>
              <a:rPr lang="ja" sz="1200" dirty="0">
                <a:latin typeface="Century Gothic" panose="020B0502020202020204" pitchFamily="34" charset="0"/>
              </a:rPr>
              <a:t>ティッカー</a:t>
            </a:r>
          </a:p>
        </p:txBody>
      </p:sp>
      <p:sp>
        <p:nvSpPr>
          <p:cNvPr id="30" name="TextBox 29">
            <a:extLst>
              <a:ext uri="{FF2B5EF4-FFF2-40B4-BE49-F238E27FC236}">
                <a16:creationId xmlns:a16="http://schemas.microsoft.com/office/drawing/2014/main" id="{2D44605A-BB8D-D44C-B500-3B942284911A}"/>
              </a:ext>
            </a:extLst>
          </p:cNvPr>
          <p:cNvSpPr txBox="1"/>
          <p:nvPr/>
        </p:nvSpPr>
        <p:spPr>
          <a:xfrm>
            <a:off x="3939086" y="3821794"/>
            <a:ext cx="984565" cy="400110"/>
          </a:xfrm>
          <a:prstGeom prst="rect">
            <a:avLst/>
          </a:prstGeom>
          <a:noFill/>
        </p:spPr>
        <p:txBody>
          <a:bodyPr wrap="none" rtlCol="0">
            <a:spAutoFit/>
          </a:bodyPr>
          <a:lstStyle/>
          <a:p>
            <a:pPr algn="ctr"/>
            <a:r>
              <a:rPr lang="ja" sz="2000" dirty="0">
                <a:latin typeface="Century Gothic" panose="020B0502020202020204" pitchFamily="34" charset="0"/>
              </a:rPr>
              <a:t>駱駝</a:t>
            </a:r>
          </a:p>
        </p:txBody>
      </p:sp>
      <p:sp>
        <p:nvSpPr>
          <p:cNvPr id="32" name="Rectangle 31">
            <a:extLst>
              <a:ext uri="{FF2B5EF4-FFF2-40B4-BE49-F238E27FC236}">
                <a16:creationId xmlns:a16="http://schemas.microsoft.com/office/drawing/2014/main" id="{48807891-A058-FB4E-82E4-D511D0E502EF}"/>
              </a:ext>
            </a:extLst>
          </p:cNvPr>
          <p:cNvSpPr/>
          <p:nvPr/>
        </p:nvSpPr>
        <p:spPr>
          <a:xfrm>
            <a:off x="3357617" y="4283459"/>
            <a:ext cx="859622" cy="1292662"/>
          </a:xfrm>
          <a:prstGeom prst="rect">
            <a:avLst/>
          </a:prstGeom>
        </p:spPr>
        <p:txBody>
          <a:bodyPr wrap="square">
            <a:spAutoFit/>
          </a:bodyPr>
          <a:lstStyle/>
          <a:p>
            <a:pPr algn="r">
              <a:spcAft>
                <a:spcPts val="1200"/>
              </a:spcAft>
            </a:pPr>
            <a:r>
              <a:rPr lang="ja" sz="1200" dirty="0">
                <a:solidFill>
                  <a:schemeClr val="tx1">
                    <a:lumMod val="65000"/>
                    <a:lumOff val="35000"/>
                  </a:schemeClr>
                </a:solidFill>
                <a:latin typeface="Century Gothic" panose="020B0502020202020204" pitchFamily="34" charset="0"/>
              </a:rPr>
              <a:t>16 進：</a:t>
            </a:r>
          </a:p>
          <a:p>
            <a:pPr algn="r">
              <a:spcAft>
                <a:spcPts val="1200"/>
              </a:spcAft>
            </a:pPr>
            <a:r>
              <a:rPr lang="ja" sz="1200" dirty="0">
                <a:solidFill>
                  <a:schemeClr val="tx1">
                    <a:lumMod val="65000"/>
                    <a:lumOff val="35000"/>
                  </a:schemeClr>
                </a:solidFill>
                <a:latin typeface="Century Gothic" panose="020B0502020202020204" pitchFamily="34" charset="0"/>
              </a:rPr>
              <a:t>RGB:</a:t>
            </a:r>
          </a:p>
          <a:p>
            <a:pPr algn="r">
              <a:spcAft>
                <a:spcPts val="1200"/>
              </a:spcAft>
            </a:pPr>
            <a:r>
              <a:rPr lang="ja" sz="1200" dirty="0">
                <a:solidFill>
                  <a:schemeClr val="tx1">
                    <a:lumMod val="65000"/>
                    <a:lumOff val="35000"/>
                  </a:schemeClr>
                </a:solidFill>
                <a:latin typeface="Century Gothic" panose="020B0502020202020204" pitchFamily="34" charset="0"/>
              </a:rPr>
              <a:t>シミク:</a:t>
            </a:r>
          </a:p>
          <a:p>
            <a:pPr algn="r">
              <a:spcAft>
                <a:spcPts val="1200"/>
              </a:spcAft>
            </a:pPr>
            <a:r>
              <a:rPr lang="ja" sz="1200" dirty="0">
                <a:solidFill>
                  <a:schemeClr val="tx1">
                    <a:lumMod val="65000"/>
                    <a:lumOff val="35000"/>
                  </a:schemeClr>
                </a:solidFill>
                <a:latin typeface="Century Gothic" panose="020B0502020202020204" pitchFamily="34" charset="0"/>
              </a:rPr>
              <a:t>パントン:</a:t>
            </a:r>
          </a:p>
        </p:txBody>
      </p:sp>
      <p:sp>
        <p:nvSpPr>
          <p:cNvPr id="33" name="Rectangle 32">
            <a:extLst>
              <a:ext uri="{FF2B5EF4-FFF2-40B4-BE49-F238E27FC236}">
                <a16:creationId xmlns:a16="http://schemas.microsoft.com/office/drawing/2014/main" id="{F2CB9913-B60D-EB46-8601-3AA8FA1240B3}"/>
              </a:ext>
            </a:extLst>
          </p:cNvPr>
          <p:cNvSpPr/>
          <p:nvPr/>
        </p:nvSpPr>
        <p:spPr>
          <a:xfrm>
            <a:off x="4217239" y="4283459"/>
            <a:ext cx="1671822" cy="1292662"/>
          </a:xfrm>
          <a:prstGeom prst="rect">
            <a:avLst/>
          </a:prstGeom>
        </p:spPr>
        <p:txBody>
          <a:bodyPr wrap="square">
            <a:spAutoFit/>
          </a:bodyPr>
          <a:lstStyle/>
          <a:p>
            <a:pPr>
              <a:spcAft>
                <a:spcPts val="1200"/>
              </a:spcAft>
            </a:pPr>
            <a:r>
              <a:rPr lang="ja" sz="1200" dirty="0">
                <a:latin typeface="Century Gothic" panose="020B0502020202020204" pitchFamily="34" charset="0"/>
              </a:rPr>
              <a:t>#000000</a:t>
            </a:r>
          </a:p>
          <a:p>
            <a:pPr>
              <a:spcAft>
                <a:spcPts val="1200"/>
              </a:spcAft>
            </a:pPr>
            <a:r>
              <a:rPr lang="ja" sz="1200" dirty="0">
                <a:latin typeface="Century Gothic" panose="020B0502020202020204" pitchFamily="34" charset="0"/>
              </a:rPr>
              <a:t>0/ 0 / 0</a:t>
            </a:r>
          </a:p>
          <a:p>
            <a:pPr>
              <a:spcAft>
                <a:spcPts val="1200"/>
              </a:spcAft>
            </a:pPr>
            <a:r>
              <a:rPr lang="ja" sz="1200" dirty="0">
                <a:latin typeface="Century Gothic" panose="020B0502020202020204" pitchFamily="34" charset="0"/>
              </a:rPr>
              <a:t>0 / 0 / 0 / 0</a:t>
            </a:r>
          </a:p>
          <a:p>
            <a:pPr>
              <a:spcAft>
                <a:spcPts val="1200"/>
              </a:spcAft>
            </a:pPr>
            <a:r>
              <a:rPr lang="ja" sz="1200" dirty="0">
                <a:latin typeface="Century Gothic" panose="020B0502020202020204" pitchFamily="34" charset="0"/>
              </a:rPr>
              <a:t>ティッカー</a:t>
            </a:r>
          </a:p>
        </p:txBody>
      </p:sp>
      <p:sp>
        <p:nvSpPr>
          <p:cNvPr id="34" name="TextBox 33">
            <a:extLst>
              <a:ext uri="{FF2B5EF4-FFF2-40B4-BE49-F238E27FC236}">
                <a16:creationId xmlns:a16="http://schemas.microsoft.com/office/drawing/2014/main" id="{8ACFD230-D9D3-6C4B-A1E4-6ECC9F50BDF8}"/>
              </a:ext>
            </a:extLst>
          </p:cNvPr>
          <p:cNvSpPr txBox="1"/>
          <p:nvPr/>
        </p:nvSpPr>
        <p:spPr>
          <a:xfrm>
            <a:off x="6394118" y="3821794"/>
            <a:ext cx="1715534" cy="400110"/>
          </a:xfrm>
          <a:prstGeom prst="rect">
            <a:avLst/>
          </a:prstGeom>
          <a:noFill/>
        </p:spPr>
        <p:txBody>
          <a:bodyPr wrap="none" rtlCol="0">
            <a:spAutoFit/>
          </a:bodyPr>
          <a:lstStyle/>
          <a:p>
            <a:pPr algn="ctr"/>
            <a:r>
              <a:rPr lang="ja" sz="2000" dirty="0">
                <a:latin typeface="Century Gothic" panose="020B0502020202020204" pitchFamily="34" charset="0"/>
              </a:rPr>
              <a:t>明るい緑色</a:t>
            </a:r>
          </a:p>
        </p:txBody>
      </p:sp>
      <p:sp>
        <p:nvSpPr>
          <p:cNvPr id="35" name="Rectangle 34">
            <a:extLst>
              <a:ext uri="{FF2B5EF4-FFF2-40B4-BE49-F238E27FC236}">
                <a16:creationId xmlns:a16="http://schemas.microsoft.com/office/drawing/2014/main" id="{04F1E81B-C326-074B-9C26-81D51C52547B}"/>
              </a:ext>
            </a:extLst>
          </p:cNvPr>
          <p:cNvSpPr/>
          <p:nvPr/>
        </p:nvSpPr>
        <p:spPr>
          <a:xfrm>
            <a:off x="6092961" y="4283459"/>
            <a:ext cx="859622" cy="1292662"/>
          </a:xfrm>
          <a:prstGeom prst="rect">
            <a:avLst/>
          </a:prstGeom>
        </p:spPr>
        <p:txBody>
          <a:bodyPr wrap="square">
            <a:spAutoFit/>
          </a:bodyPr>
          <a:lstStyle/>
          <a:p>
            <a:pPr algn="r">
              <a:spcAft>
                <a:spcPts val="1200"/>
              </a:spcAft>
            </a:pPr>
            <a:r>
              <a:rPr lang="ja" sz="1200" dirty="0">
                <a:solidFill>
                  <a:schemeClr val="tx1">
                    <a:lumMod val="65000"/>
                    <a:lumOff val="35000"/>
                  </a:schemeClr>
                </a:solidFill>
                <a:latin typeface="Century Gothic" panose="020B0502020202020204" pitchFamily="34" charset="0"/>
              </a:rPr>
              <a:t>16 進：</a:t>
            </a:r>
          </a:p>
          <a:p>
            <a:pPr algn="r">
              <a:spcAft>
                <a:spcPts val="1200"/>
              </a:spcAft>
            </a:pPr>
            <a:r>
              <a:rPr lang="ja" sz="1200" dirty="0">
                <a:solidFill>
                  <a:schemeClr val="tx1">
                    <a:lumMod val="65000"/>
                    <a:lumOff val="35000"/>
                  </a:schemeClr>
                </a:solidFill>
                <a:latin typeface="Century Gothic" panose="020B0502020202020204" pitchFamily="34" charset="0"/>
              </a:rPr>
              <a:t>RGB:</a:t>
            </a:r>
          </a:p>
          <a:p>
            <a:pPr algn="r">
              <a:spcAft>
                <a:spcPts val="1200"/>
              </a:spcAft>
            </a:pPr>
            <a:r>
              <a:rPr lang="ja" sz="1200" dirty="0">
                <a:solidFill>
                  <a:schemeClr val="tx1">
                    <a:lumMod val="65000"/>
                    <a:lumOff val="35000"/>
                  </a:schemeClr>
                </a:solidFill>
                <a:latin typeface="Century Gothic" panose="020B0502020202020204" pitchFamily="34" charset="0"/>
              </a:rPr>
              <a:t>シミク:</a:t>
            </a:r>
          </a:p>
          <a:p>
            <a:pPr algn="r">
              <a:spcAft>
                <a:spcPts val="1200"/>
              </a:spcAft>
            </a:pPr>
            <a:r>
              <a:rPr lang="ja" sz="1200" dirty="0">
                <a:solidFill>
                  <a:schemeClr val="tx1">
                    <a:lumMod val="65000"/>
                    <a:lumOff val="35000"/>
                  </a:schemeClr>
                </a:solidFill>
                <a:latin typeface="Century Gothic" panose="020B0502020202020204" pitchFamily="34" charset="0"/>
              </a:rPr>
              <a:t>パントン:</a:t>
            </a:r>
          </a:p>
        </p:txBody>
      </p:sp>
      <p:sp>
        <p:nvSpPr>
          <p:cNvPr id="36" name="Rectangle 35">
            <a:extLst>
              <a:ext uri="{FF2B5EF4-FFF2-40B4-BE49-F238E27FC236}">
                <a16:creationId xmlns:a16="http://schemas.microsoft.com/office/drawing/2014/main" id="{2AFE4E3C-8E80-AB4A-AD14-9A174CDFEBFC}"/>
              </a:ext>
            </a:extLst>
          </p:cNvPr>
          <p:cNvSpPr/>
          <p:nvPr/>
        </p:nvSpPr>
        <p:spPr>
          <a:xfrm>
            <a:off x="6952583" y="4283459"/>
            <a:ext cx="1671822" cy="1292662"/>
          </a:xfrm>
          <a:prstGeom prst="rect">
            <a:avLst/>
          </a:prstGeom>
        </p:spPr>
        <p:txBody>
          <a:bodyPr wrap="square">
            <a:spAutoFit/>
          </a:bodyPr>
          <a:lstStyle/>
          <a:p>
            <a:pPr>
              <a:spcAft>
                <a:spcPts val="1200"/>
              </a:spcAft>
            </a:pPr>
            <a:r>
              <a:rPr lang="ja" sz="1200" dirty="0">
                <a:latin typeface="Century Gothic" panose="020B0502020202020204" pitchFamily="34" charset="0"/>
              </a:rPr>
              <a:t>#000000</a:t>
            </a:r>
          </a:p>
          <a:p>
            <a:pPr>
              <a:spcAft>
                <a:spcPts val="1200"/>
              </a:spcAft>
            </a:pPr>
            <a:r>
              <a:rPr lang="ja" sz="1200" dirty="0">
                <a:latin typeface="Century Gothic" panose="020B0502020202020204" pitchFamily="34" charset="0"/>
              </a:rPr>
              <a:t>0/ 0 / 0</a:t>
            </a:r>
          </a:p>
          <a:p>
            <a:pPr>
              <a:spcAft>
                <a:spcPts val="1200"/>
              </a:spcAft>
            </a:pPr>
            <a:r>
              <a:rPr lang="ja" sz="1200" dirty="0">
                <a:latin typeface="Century Gothic" panose="020B0502020202020204" pitchFamily="34" charset="0"/>
              </a:rPr>
              <a:t>0 / 0 / 0 / 0</a:t>
            </a:r>
          </a:p>
          <a:p>
            <a:pPr>
              <a:spcAft>
                <a:spcPts val="1200"/>
              </a:spcAft>
            </a:pPr>
            <a:r>
              <a:rPr lang="ja" sz="1200" dirty="0">
                <a:latin typeface="Century Gothic" panose="020B0502020202020204" pitchFamily="34" charset="0"/>
              </a:rPr>
              <a:t>ティッカー</a:t>
            </a:r>
          </a:p>
        </p:txBody>
      </p:sp>
      <p:sp>
        <p:nvSpPr>
          <p:cNvPr id="37" name="TextBox 36">
            <a:extLst>
              <a:ext uri="{FF2B5EF4-FFF2-40B4-BE49-F238E27FC236}">
                <a16:creationId xmlns:a16="http://schemas.microsoft.com/office/drawing/2014/main" id="{5B7E1FB4-ACA6-2A41-9CDB-D08BD3031746}"/>
              </a:ext>
            </a:extLst>
          </p:cNvPr>
          <p:cNvSpPr txBox="1"/>
          <p:nvPr/>
        </p:nvSpPr>
        <p:spPr>
          <a:xfrm>
            <a:off x="9208306" y="3821794"/>
            <a:ext cx="1552028" cy="400110"/>
          </a:xfrm>
          <a:prstGeom prst="rect">
            <a:avLst/>
          </a:prstGeom>
          <a:noFill/>
        </p:spPr>
        <p:txBody>
          <a:bodyPr wrap="none" rtlCol="0">
            <a:spAutoFit/>
          </a:bodyPr>
          <a:lstStyle/>
          <a:p>
            <a:pPr algn="ctr"/>
            <a:r>
              <a:rPr lang="ja" sz="2000" dirty="0">
                <a:latin typeface="Century Gothic" panose="020B0502020202020204" pitchFamily="34" charset="0"/>
              </a:rPr>
              <a:t>濃い緑</a:t>
            </a:r>
          </a:p>
        </p:txBody>
      </p:sp>
      <p:sp>
        <p:nvSpPr>
          <p:cNvPr id="38" name="Rectangle 37">
            <a:extLst>
              <a:ext uri="{FF2B5EF4-FFF2-40B4-BE49-F238E27FC236}">
                <a16:creationId xmlns:a16="http://schemas.microsoft.com/office/drawing/2014/main" id="{BD04114B-C984-9043-A779-771F4C23581A}"/>
              </a:ext>
            </a:extLst>
          </p:cNvPr>
          <p:cNvSpPr/>
          <p:nvPr/>
        </p:nvSpPr>
        <p:spPr>
          <a:xfrm>
            <a:off x="8828305" y="4283459"/>
            <a:ext cx="859622" cy="1292662"/>
          </a:xfrm>
          <a:prstGeom prst="rect">
            <a:avLst/>
          </a:prstGeom>
        </p:spPr>
        <p:txBody>
          <a:bodyPr wrap="square">
            <a:spAutoFit/>
          </a:bodyPr>
          <a:lstStyle/>
          <a:p>
            <a:pPr algn="r">
              <a:spcAft>
                <a:spcPts val="1200"/>
              </a:spcAft>
            </a:pPr>
            <a:r>
              <a:rPr lang="ja" sz="1200" dirty="0">
                <a:solidFill>
                  <a:schemeClr val="tx1">
                    <a:lumMod val="65000"/>
                    <a:lumOff val="35000"/>
                  </a:schemeClr>
                </a:solidFill>
                <a:latin typeface="Century Gothic" panose="020B0502020202020204" pitchFamily="34" charset="0"/>
              </a:rPr>
              <a:t>16 進：</a:t>
            </a:r>
          </a:p>
          <a:p>
            <a:pPr algn="r">
              <a:spcAft>
                <a:spcPts val="1200"/>
              </a:spcAft>
            </a:pPr>
            <a:r>
              <a:rPr lang="ja" sz="1200" dirty="0">
                <a:solidFill>
                  <a:schemeClr val="tx1">
                    <a:lumMod val="65000"/>
                    <a:lumOff val="35000"/>
                  </a:schemeClr>
                </a:solidFill>
                <a:latin typeface="Century Gothic" panose="020B0502020202020204" pitchFamily="34" charset="0"/>
              </a:rPr>
              <a:t>RGB:</a:t>
            </a:r>
          </a:p>
          <a:p>
            <a:pPr algn="r">
              <a:spcAft>
                <a:spcPts val="1200"/>
              </a:spcAft>
            </a:pPr>
            <a:r>
              <a:rPr lang="ja" sz="1200" dirty="0">
                <a:solidFill>
                  <a:schemeClr val="tx1">
                    <a:lumMod val="65000"/>
                    <a:lumOff val="35000"/>
                  </a:schemeClr>
                </a:solidFill>
                <a:latin typeface="Century Gothic" panose="020B0502020202020204" pitchFamily="34" charset="0"/>
              </a:rPr>
              <a:t>シミク:</a:t>
            </a:r>
          </a:p>
          <a:p>
            <a:pPr algn="r">
              <a:spcAft>
                <a:spcPts val="1200"/>
              </a:spcAft>
            </a:pPr>
            <a:r>
              <a:rPr lang="ja" sz="1200" dirty="0">
                <a:solidFill>
                  <a:schemeClr val="tx1">
                    <a:lumMod val="65000"/>
                    <a:lumOff val="35000"/>
                  </a:schemeClr>
                </a:solidFill>
                <a:latin typeface="Century Gothic" panose="020B0502020202020204" pitchFamily="34" charset="0"/>
              </a:rPr>
              <a:t>パントン:</a:t>
            </a:r>
          </a:p>
        </p:txBody>
      </p:sp>
      <p:sp>
        <p:nvSpPr>
          <p:cNvPr id="39" name="Rectangle 38">
            <a:extLst>
              <a:ext uri="{FF2B5EF4-FFF2-40B4-BE49-F238E27FC236}">
                <a16:creationId xmlns:a16="http://schemas.microsoft.com/office/drawing/2014/main" id="{1BBBA393-E36B-9344-8E2B-6C03F94673E4}"/>
              </a:ext>
            </a:extLst>
          </p:cNvPr>
          <p:cNvSpPr/>
          <p:nvPr/>
        </p:nvSpPr>
        <p:spPr>
          <a:xfrm>
            <a:off x="9687927" y="4283459"/>
            <a:ext cx="1671822" cy="1292662"/>
          </a:xfrm>
          <a:prstGeom prst="rect">
            <a:avLst/>
          </a:prstGeom>
        </p:spPr>
        <p:txBody>
          <a:bodyPr wrap="square">
            <a:spAutoFit/>
          </a:bodyPr>
          <a:lstStyle/>
          <a:p>
            <a:pPr>
              <a:spcAft>
                <a:spcPts val="1200"/>
              </a:spcAft>
            </a:pPr>
            <a:r>
              <a:rPr lang="ja" sz="1200" dirty="0">
                <a:latin typeface="Century Gothic" panose="020B0502020202020204" pitchFamily="34" charset="0"/>
              </a:rPr>
              <a:t>#000000</a:t>
            </a:r>
          </a:p>
          <a:p>
            <a:pPr>
              <a:spcAft>
                <a:spcPts val="1200"/>
              </a:spcAft>
            </a:pPr>
            <a:r>
              <a:rPr lang="ja" sz="1200" dirty="0">
                <a:latin typeface="Century Gothic" panose="020B0502020202020204" pitchFamily="34" charset="0"/>
              </a:rPr>
              <a:t>0/ 0 / 0</a:t>
            </a:r>
          </a:p>
          <a:p>
            <a:pPr>
              <a:spcAft>
                <a:spcPts val="1200"/>
              </a:spcAft>
            </a:pPr>
            <a:r>
              <a:rPr lang="ja" sz="1200" dirty="0">
                <a:latin typeface="Century Gothic" panose="020B0502020202020204" pitchFamily="34" charset="0"/>
              </a:rPr>
              <a:t>0 / 0 / 0 / 0</a:t>
            </a:r>
          </a:p>
          <a:p>
            <a:pPr>
              <a:spcAft>
                <a:spcPts val="1200"/>
              </a:spcAft>
            </a:pPr>
            <a:r>
              <a:rPr lang="ja" sz="1200" dirty="0">
                <a:latin typeface="Century Gothic" panose="020B0502020202020204" pitchFamily="34" charset="0"/>
              </a:rPr>
              <a:t>ティッカー</a:t>
            </a:r>
          </a:p>
        </p:txBody>
      </p:sp>
      <p:sp>
        <p:nvSpPr>
          <p:cNvPr id="4" name="Oval 3">
            <a:extLst>
              <a:ext uri="{FF2B5EF4-FFF2-40B4-BE49-F238E27FC236}">
                <a16:creationId xmlns:a16="http://schemas.microsoft.com/office/drawing/2014/main" id="{BDF25D0F-93F4-B646-B58E-F9F86D8CB4D1}"/>
              </a:ext>
            </a:extLst>
          </p:cNvPr>
          <p:cNvSpPr/>
          <p:nvPr/>
        </p:nvSpPr>
        <p:spPr>
          <a:xfrm>
            <a:off x="556465" y="1281878"/>
            <a:ext cx="2246213" cy="2246213"/>
          </a:xfrm>
          <a:prstGeom prst="ellipse">
            <a:avLst/>
          </a:prstGeom>
          <a:solidFill>
            <a:srgbClr val="462D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EE64E1D-A37A-8F41-A334-EDCF578E0423}"/>
              </a:ext>
            </a:extLst>
          </p:cNvPr>
          <p:cNvSpPr/>
          <p:nvPr/>
        </p:nvSpPr>
        <p:spPr>
          <a:xfrm>
            <a:off x="3313744" y="1281878"/>
            <a:ext cx="2246213" cy="2246213"/>
          </a:xfrm>
          <a:prstGeom prst="ellipse">
            <a:avLst/>
          </a:prstGeom>
          <a:solidFill>
            <a:srgbClr val="EBC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225EBE0B-1831-1A4D-B0EC-732632856EA6}"/>
              </a:ext>
            </a:extLst>
          </p:cNvPr>
          <p:cNvSpPr/>
          <p:nvPr/>
        </p:nvSpPr>
        <p:spPr>
          <a:xfrm>
            <a:off x="6071024" y="1281878"/>
            <a:ext cx="2246213" cy="2246213"/>
          </a:xfrm>
          <a:prstGeom prst="ellipse">
            <a:avLst/>
          </a:prstGeom>
          <a:solidFill>
            <a:srgbClr val="0BF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A542B201-A2BA-5842-B125-2D8347BF379A}"/>
              </a:ext>
            </a:extLst>
          </p:cNvPr>
          <p:cNvSpPr/>
          <p:nvPr/>
        </p:nvSpPr>
        <p:spPr>
          <a:xfrm>
            <a:off x="8828305" y="1281878"/>
            <a:ext cx="2246213" cy="2246213"/>
          </a:xfrm>
          <a:prstGeom prst="ellipse">
            <a:avLst/>
          </a:prstGeom>
          <a:solidFill>
            <a:srgbClr val="0DCC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7536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ja" b="1" dirty="0">
                <a:solidFill>
                  <a:schemeClr val="bg1"/>
                </a:solidFill>
                <a:latin typeface="Century Gothic" panose="020B0502020202020204" pitchFamily="34" charset="0"/>
                <a:ea typeface="Arial" charset="0"/>
                <a:cs typeface="Arial" charset="0"/>
              </a:rPr>
              <a:t>プロジェクトレポート</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3809056" cy="584775"/>
          </a:xfrm>
          <a:prstGeom prst="rect">
            <a:avLst/>
          </a:prstGeom>
          <a:noFill/>
        </p:spPr>
        <p:txBody>
          <a:bodyPr wrap="none" rtlCol="0">
            <a:spAutoFit/>
          </a:bodyPr>
          <a:lstStyle/>
          <a:p>
            <a:r>
              <a:rPr lang="ja" sz="3200" dirty="0">
                <a:solidFill>
                  <a:schemeClr val="tx1">
                    <a:lumMod val="65000"/>
                    <a:lumOff val="35000"/>
                  </a:schemeClr>
                </a:solidFill>
                <a:latin typeface="Century Gothic" panose="020B0502020202020204" pitchFamily="34" charset="0"/>
              </a:rPr>
              <a:t>色:セカンダリ</a:t>
            </a:r>
            <a:endParaRPr lang="en-US" sz="28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ja" dirty="0">
                <a:solidFill>
                  <a:schemeClr val="bg1"/>
                </a:solidFill>
                <a:latin typeface="Century Gothic" panose="020B0502020202020204" pitchFamily="34" charset="0"/>
              </a:rPr>
              <a:t>色: セカンダリ</a:t>
            </a:r>
            <a:endParaRPr lang="en-US" dirty="0">
              <a:solidFill>
                <a:schemeClr val="bg1"/>
              </a:solidFill>
              <a:latin typeface="Century Gothic" panose="020B0502020202020204" pitchFamily="34" charset="0"/>
              <a:ea typeface="Arial" charset="0"/>
              <a:cs typeface="Arial" charset="0"/>
            </a:endParaRPr>
          </a:p>
        </p:txBody>
      </p:sp>
      <p:sp>
        <p:nvSpPr>
          <p:cNvPr id="12" name="TextBox 11">
            <a:extLst>
              <a:ext uri="{FF2B5EF4-FFF2-40B4-BE49-F238E27FC236}">
                <a16:creationId xmlns:a16="http://schemas.microsoft.com/office/drawing/2014/main" id="{308BE609-9BEF-E84E-ACFF-BEA15CAF93E5}"/>
              </a:ext>
            </a:extLst>
          </p:cNvPr>
          <p:cNvSpPr txBox="1"/>
          <p:nvPr/>
        </p:nvSpPr>
        <p:spPr>
          <a:xfrm>
            <a:off x="988523" y="3821794"/>
            <a:ext cx="1382110" cy="400110"/>
          </a:xfrm>
          <a:prstGeom prst="rect">
            <a:avLst/>
          </a:prstGeom>
          <a:noFill/>
        </p:spPr>
        <p:txBody>
          <a:bodyPr wrap="none" rtlCol="0">
            <a:spAutoFit/>
          </a:bodyPr>
          <a:lstStyle/>
          <a:p>
            <a:pPr algn="ctr"/>
            <a:r>
              <a:rPr lang="ja" sz="2000" dirty="0">
                <a:latin typeface="Century Gothic" panose="020B0502020202020204" pitchFamily="34" charset="0"/>
              </a:rPr>
              <a:t>簡単な青</a:t>
            </a:r>
          </a:p>
        </p:txBody>
      </p:sp>
      <p:sp>
        <p:nvSpPr>
          <p:cNvPr id="15" name="Rectangle 14">
            <a:extLst>
              <a:ext uri="{FF2B5EF4-FFF2-40B4-BE49-F238E27FC236}">
                <a16:creationId xmlns:a16="http://schemas.microsoft.com/office/drawing/2014/main" id="{A2F60142-113E-3645-B909-A70F8E097876}"/>
              </a:ext>
            </a:extLst>
          </p:cNvPr>
          <p:cNvSpPr/>
          <p:nvPr/>
        </p:nvSpPr>
        <p:spPr>
          <a:xfrm>
            <a:off x="622273" y="4283459"/>
            <a:ext cx="859622" cy="1292662"/>
          </a:xfrm>
          <a:prstGeom prst="rect">
            <a:avLst/>
          </a:prstGeom>
        </p:spPr>
        <p:txBody>
          <a:bodyPr wrap="square">
            <a:spAutoFit/>
          </a:bodyPr>
          <a:lstStyle/>
          <a:p>
            <a:pPr algn="r">
              <a:spcAft>
                <a:spcPts val="1200"/>
              </a:spcAft>
            </a:pPr>
            <a:r>
              <a:rPr lang="ja" sz="1200" dirty="0">
                <a:solidFill>
                  <a:schemeClr val="tx1">
                    <a:lumMod val="65000"/>
                    <a:lumOff val="35000"/>
                  </a:schemeClr>
                </a:solidFill>
                <a:latin typeface="Century Gothic" panose="020B0502020202020204" pitchFamily="34" charset="0"/>
              </a:rPr>
              <a:t>16 進：</a:t>
            </a:r>
          </a:p>
          <a:p>
            <a:pPr algn="r">
              <a:spcAft>
                <a:spcPts val="1200"/>
              </a:spcAft>
            </a:pPr>
            <a:r>
              <a:rPr lang="ja" sz="1200" dirty="0">
                <a:solidFill>
                  <a:schemeClr val="tx1">
                    <a:lumMod val="65000"/>
                    <a:lumOff val="35000"/>
                  </a:schemeClr>
                </a:solidFill>
                <a:latin typeface="Century Gothic" panose="020B0502020202020204" pitchFamily="34" charset="0"/>
              </a:rPr>
              <a:t>RGB:</a:t>
            </a:r>
          </a:p>
          <a:p>
            <a:pPr algn="r">
              <a:spcAft>
                <a:spcPts val="1200"/>
              </a:spcAft>
            </a:pPr>
            <a:r>
              <a:rPr lang="ja" sz="1200" dirty="0">
                <a:solidFill>
                  <a:schemeClr val="tx1">
                    <a:lumMod val="65000"/>
                    <a:lumOff val="35000"/>
                  </a:schemeClr>
                </a:solidFill>
                <a:latin typeface="Century Gothic" panose="020B0502020202020204" pitchFamily="34" charset="0"/>
              </a:rPr>
              <a:t>シミク:</a:t>
            </a:r>
          </a:p>
          <a:p>
            <a:pPr algn="r">
              <a:spcAft>
                <a:spcPts val="1200"/>
              </a:spcAft>
            </a:pPr>
            <a:r>
              <a:rPr lang="ja" sz="1200" dirty="0">
                <a:solidFill>
                  <a:schemeClr val="tx1">
                    <a:lumMod val="65000"/>
                    <a:lumOff val="35000"/>
                  </a:schemeClr>
                </a:solidFill>
                <a:latin typeface="Century Gothic" panose="020B0502020202020204" pitchFamily="34" charset="0"/>
              </a:rPr>
              <a:t>パントン:</a:t>
            </a:r>
          </a:p>
        </p:txBody>
      </p:sp>
      <p:sp>
        <p:nvSpPr>
          <p:cNvPr id="28" name="Rectangle 27">
            <a:extLst>
              <a:ext uri="{FF2B5EF4-FFF2-40B4-BE49-F238E27FC236}">
                <a16:creationId xmlns:a16="http://schemas.microsoft.com/office/drawing/2014/main" id="{39F5AD11-C9FD-D644-93E1-DB3AFBB1A8F5}"/>
              </a:ext>
            </a:extLst>
          </p:cNvPr>
          <p:cNvSpPr/>
          <p:nvPr/>
        </p:nvSpPr>
        <p:spPr>
          <a:xfrm>
            <a:off x="1481895" y="4283459"/>
            <a:ext cx="1671822" cy="1292662"/>
          </a:xfrm>
          <a:prstGeom prst="rect">
            <a:avLst/>
          </a:prstGeom>
        </p:spPr>
        <p:txBody>
          <a:bodyPr wrap="square">
            <a:spAutoFit/>
          </a:bodyPr>
          <a:lstStyle/>
          <a:p>
            <a:pPr>
              <a:spcAft>
                <a:spcPts val="1200"/>
              </a:spcAft>
            </a:pPr>
            <a:r>
              <a:rPr lang="ja" sz="1200" dirty="0">
                <a:latin typeface="Century Gothic" panose="020B0502020202020204" pitchFamily="34" charset="0"/>
              </a:rPr>
              <a:t>#000000</a:t>
            </a:r>
          </a:p>
          <a:p>
            <a:pPr>
              <a:spcAft>
                <a:spcPts val="1200"/>
              </a:spcAft>
            </a:pPr>
            <a:r>
              <a:rPr lang="ja" sz="1200" dirty="0">
                <a:latin typeface="Century Gothic" panose="020B0502020202020204" pitchFamily="34" charset="0"/>
              </a:rPr>
              <a:t>0/ 0 / 0</a:t>
            </a:r>
          </a:p>
          <a:p>
            <a:pPr>
              <a:spcAft>
                <a:spcPts val="1200"/>
              </a:spcAft>
            </a:pPr>
            <a:r>
              <a:rPr lang="ja" sz="1200" dirty="0">
                <a:latin typeface="Century Gothic" panose="020B0502020202020204" pitchFamily="34" charset="0"/>
              </a:rPr>
              <a:t>0 / 0 / 0 / 0</a:t>
            </a:r>
          </a:p>
          <a:p>
            <a:pPr>
              <a:spcAft>
                <a:spcPts val="1200"/>
              </a:spcAft>
            </a:pPr>
            <a:r>
              <a:rPr lang="ja" sz="1200" dirty="0">
                <a:latin typeface="Century Gothic" panose="020B0502020202020204" pitchFamily="34" charset="0"/>
              </a:rPr>
              <a:t>ティッカー</a:t>
            </a:r>
          </a:p>
        </p:txBody>
      </p:sp>
      <p:sp>
        <p:nvSpPr>
          <p:cNvPr id="30" name="TextBox 29">
            <a:extLst>
              <a:ext uri="{FF2B5EF4-FFF2-40B4-BE49-F238E27FC236}">
                <a16:creationId xmlns:a16="http://schemas.microsoft.com/office/drawing/2014/main" id="{2D44605A-BB8D-D44C-B500-3B942284911A}"/>
              </a:ext>
            </a:extLst>
          </p:cNvPr>
          <p:cNvSpPr txBox="1"/>
          <p:nvPr/>
        </p:nvSpPr>
        <p:spPr>
          <a:xfrm>
            <a:off x="4071334" y="3821794"/>
            <a:ext cx="720070" cy="400110"/>
          </a:xfrm>
          <a:prstGeom prst="rect">
            <a:avLst/>
          </a:prstGeom>
          <a:noFill/>
        </p:spPr>
        <p:txBody>
          <a:bodyPr wrap="none" rtlCol="0">
            <a:spAutoFit/>
          </a:bodyPr>
          <a:lstStyle/>
          <a:p>
            <a:pPr algn="ctr"/>
            <a:r>
              <a:rPr lang="ja" sz="2000" dirty="0">
                <a:latin typeface="Century Gothic" panose="020B0502020202020204" pitchFamily="34" charset="0"/>
              </a:rPr>
              <a:t>ミント</a:t>
            </a:r>
          </a:p>
        </p:txBody>
      </p:sp>
      <p:sp>
        <p:nvSpPr>
          <p:cNvPr id="32" name="Rectangle 31">
            <a:extLst>
              <a:ext uri="{FF2B5EF4-FFF2-40B4-BE49-F238E27FC236}">
                <a16:creationId xmlns:a16="http://schemas.microsoft.com/office/drawing/2014/main" id="{48807891-A058-FB4E-82E4-D511D0E502EF}"/>
              </a:ext>
            </a:extLst>
          </p:cNvPr>
          <p:cNvSpPr/>
          <p:nvPr/>
        </p:nvSpPr>
        <p:spPr>
          <a:xfrm>
            <a:off x="3357617" y="4283459"/>
            <a:ext cx="859622" cy="1292662"/>
          </a:xfrm>
          <a:prstGeom prst="rect">
            <a:avLst/>
          </a:prstGeom>
        </p:spPr>
        <p:txBody>
          <a:bodyPr wrap="square">
            <a:spAutoFit/>
          </a:bodyPr>
          <a:lstStyle/>
          <a:p>
            <a:pPr algn="r">
              <a:spcAft>
                <a:spcPts val="1200"/>
              </a:spcAft>
            </a:pPr>
            <a:r>
              <a:rPr lang="ja" sz="1200" dirty="0">
                <a:solidFill>
                  <a:schemeClr val="tx1">
                    <a:lumMod val="65000"/>
                    <a:lumOff val="35000"/>
                  </a:schemeClr>
                </a:solidFill>
                <a:latin typeface="Century Gothic" panose="020B0502020202020204" pitchFamily="34" charset="0"/>
              </a:rPr>
              <a:t>16 進：</a:t>
            </a:r>
          </a:p>
          <a:p>
            <a:pPr algn="r">
              <a:spcAft>
                <a:spcPts val="1200"/>
              </a:spcAft>
            </a:pPr>
            <a:r>
              <a:rPr lang="ja" sz="1200" dirty="0">
                <a:solidFill>
                  <a:schemeClr val="tx1">
                    <a:lumMod val="65000"/>
                    <a:lumOff val="35000"/>
                  </a:schemeClr>
                </a:solidFill>
                <a:latin typeface="Century Gothic" panose="020B0502020202020204" pitchFamily="34" charset="0"/>
              </a:rPr>
              <a:t>RGB:</a:t>
            </a:r>
          </a:p>
          <a:p>
            <a:pPr algn="r">
              <a:spcAft>
                <a:spcPts val="1200"/>
              </a:spcAft>
            </a:pPr>
            <a:r>
              <a:rPr lang="ja" sz="1200" dirty="0">
                <a:solidFill>
                  <a:schemeClr val="tx1">
                    <a:lumMod val="65000"/>
                    <a:lumOff val="35000"/>
                  </a:schemeClr>
                </a:solidFill>
                <a:latin typeface="Century Gothic" panose="020B0502020202020204" pitchFamily="34" charset="0"/>
              </a:rPr>
              <a:t>シミク:</a:t>
            </a:r>
          </a:p>
          <a:p>
            <a:pPr algn="r">
              <a:spcAft>
                <a:spcPts val="1200"/>
              </a:spcAft>
            </a:pPr>
            <a:r>
              <a:rPr lang="ja" sz="1200" dirty="0">
                <a:solidFill>
                  <a:schemeClr val="tx1">
                    <a:lumMod val="65000"/>
                    <a:lumOff val="35000"/>
                  </a:schemeClr>
                </a:solidFill>
                <a:latin typeface="Century Gothic" panose="020B0502020202020204" pitchFamily="34" charset="0"/>
              </a:rPr>
              <a:t>パントン:</a:t>
            </a:r>
          </a:p>
        </p:txBody>
      </p:sp>
      <p:sp>
        <p:nvSpPr>
          <p:cNvPr id="33" name="Rectangle 32">
            <a:extLst>
              <a:ext uri="{FF2B5EF4-FFF2-40B4-BE49-F238E27FC236}">
                <a16:creationId xmlns:a16="http://schemas.microsoft.com/office/drawing/2014/main" id="{F2CB9913-B60D-EB46-8601-3AA8FA1240B3}"/>
              </a:ext>
            </a:extLst>
          </p:cNvPr>
          <p:cNvSpPr/>
          <p:nvPr/>
        </p:nvSpPr>
        <p:spPr>
          <a:xfrm>
            <a:off x="4217239" y="4283459"/>
            <a:ext cx="1671822" cy="1292662"/>
          </a:xfrm>
          <a:prstGeom prst="rect">
            <a:avLst/>
          </a:prstGeom>
        </p:spPr>
        <p:txBody>
          <a:bodyPr wrap="square">
            <a:spAutoFit/>
          </a:bodyPr>
          <a:lstStyle/>
          <a:p>
            <a:pPr>
              <a:spcAft>
                <a:spcPts val="1200"/>
              </a:spcAft>
            </a:pPr>
            <a:r>
              <a:rPr lang="ja" sz="1200" dirty="0">
                <a:latin typeface="Century Gothic" panose="020B0502020202020204" pitchFamily="34" charset="0"/>
              </a:rPr>
              <a:t>#000000</a:t>
            </a:r>
          </a:p>
          <a:p>
            <a:pPr>
              <a:spcAft>
                <a:spcPts val="1200"/>
              </a:spcAft>
            </a:pPr>
            <a:r>
              <a:rPr lang="ja" sz="1200" dirty="0">
                <a:latin typeface="Century Gothic" panose="020B0502020202020204" pitchFamily="34" charset="0"/>
              </a:rPr>
              <a:t>0/ 0 / 0</a:t>
            </a:r>
          </a:p>
          <a:p>
            <a:pPr>
              <a:spcAft>
                <a:spcPts val="1200"/>
              </a:spcAft>
            </a:pPr>
            <a:r>
              <a:rPr lang="ja" sz="1200" dirty="0">
                <a:latin typeface="Century Gothic" panose="020B0502020202020204" pitchFamily="34" charset="0"/>
              </a:rPr>
              <a:t>0 / 0 / 0 / 0</a:t>
            </a:r>
          </a:p>
          <a:p>
            <a:pPr>
              <a:spcAft>
                <a:spcPts val="1200"/>
              </a:spcAft>
            </a:pPr>
            <a:r>
              <a:rPr lang="ja" sz="1200" dirty="0">
                <a:latin typeface="Century Gothic" panose="020B0502020202020204" pitchFamily="34" charset="0"/>
              </a:rPr>
              <a:t>ティッカー</a:t>
            </a:r>
          </a:p>
        </p:txBody>
      </p:sp>
      <p:sp>
        <p:nvSpPr>
          <p:cNvPr id="34" name="TextBox 33">
            <a:extLst>
              <a:ext uri="{FF2B5EF4-FFF2-40B4-BE49-F238E27FC236}">
                <a16:creationId xmlns:a16="http://schemas.microsoft.com/office/drawing/2014/main" id="{8ACFD230-D9D3-6C4B-A1E4-6ECC9F50BDF8}"/>
              </a:ext>
            </a:extLst>
          </p:cNvPr>
          <p:cNvSpPr txBox="1"/>
          <p:nvPr/>
        </p:nvSpPr>
        <p:spPr>
          <a:xfrm>
            <a:off x="6780440" y="3821794"/>
            <a:ext cx="942887" cy="400110"/>
          </a:xfrm>
          <a:prstGeom prst="rect">
            <a:avLst/>
          </a:prstGeom>
          <a:noFill/>
        </p:spPr>
        <p:txBody>
          <a:bodyPr wrap="none" rtlCol="0">
            <a:spAutoFit/>
          </a:bodyPr>
          <a:lstStyle/>
          <a:p>
            <a:pPr algn="ctr"/>
            <a:r>
              <a:rPr lang="ja" sz="2000" dirty="0">
                <a:latin typeface="Century Gothic" panose="020B0502020202020204" pitchFamily="34" charset="0"/>
              </a:rPr>
              <a:t>トープ</a:t>
            </a:r>
          </a:p>
        </p:txBody>
      </p:sp>
      <p:sp>
        <p:nvSpPr>
          <p:cNvPr id="35" name="Rectangle 34">
            <a:extLst>
              <a:ext uri="{FF2B5EF4-FFF2-40B4-BE49-F238E27FC236}">
                <a16:creationId xmlns:a16="http://schemas.microsoft.com/office/drawing/2014/main" id="{04F1E81B-C326-074B-9C26-81D51C52547B}"/>
              </a:ext>
            </a:extLst>
          </p:cNvPr>
          <p:cNvSpPr/>
          <p:nvPr/>
        </p:nvSpPr>
        <p:spPr>
          <a:xfrm>
            <a:off x="6092961" y="4283459"/>
            <a:ext cx="859622" cy="1292662"/>
          </a:xfrm>
          <a:prstGeom prst="rect">
            <a:avLst/>
          </a:prstGeom>
        </p:spPr>
        <p:txBody>
          <a:bodyPr wrap="square">
            <a:spAutoFit/>
          </a:bodyPr>
          <a:lstStyle/>
          <a:p>
            <a:pPr algn="r">
              <a:spcAft>
                <a:spcPts val="1200"/>
              </a:spcAft>
            </a:pPr>
            <a:r>
              <a:rPr lang="ja" sz="1200" dirty="0">
                <a:solidFill>
                  <a:schemeClr val="tx1">
                    <a:lumMod val="65000"/>
                    <a:lumOff val="35000"/>
                  </a:schemeClr>
                </a:solidFill>
                <a:latin typeface="Century Gothic" panose="020B0502020202020204" pitchFamily="34" charset="0"/>
              </a:rPr>
              <a:t>16 進：</a:t>
            </a:r>
          </a:p>
          <a:p>
            <a:pPr algn="r">
              <a:spcAft>
                <a:spcPts val="1200"/>
              </a:spcAft>
            </a:pPr>
            <a:r>
              <a:rPr lang="ja" sz="1200" dirty="0">
                <a:solidFill>
                  <a:schemeClr val="tx1">
                    <a:lumMod val="65000"/>
                    <a:lumOff val="35000"/>
                  </a:schemeClr>
                </a:solidFill>
                <a:latin typeface="Century Gothic" panose="020B0502020202020204" pitchFamily="34" charset="0"/>
              </a:rPr>
              <a:t>RGB:</a:t>
            </a:r>
          </a:p>
          <a:p>
            <a:pPr algn="r">
              <a:spcAft>
                <a:spcPts val="1200"/>
              </a:spcAft>
            </a:pPr>
            <a:r>
              <a:rPr lang="ja" sz="1200" dirty="0">
                <a:solidFill>
                  <a:schemeClr val="tx1">
                    <a:lumMod val="65000"/>
                    <a:lumOff val="35000"/>
                  </a:schemeClr>
                </a:solidFill>
                <a:latin typeface="Century Gothic" panose="020B0502020202020204" pitchFamily="34" charset="0"/>
              </a:rPr>
              <a:t>シミク:</a:t>
            </a:r>
          </a:p>
          <a:p>
            <a:pPr algn="r">
              <a:spcAft>
                <a:spcPts val="1200"/>
              </a:spcAft>
            </a:pPr>
            <a:r>
              <a:rPr lang="ja" sz="1200" dirty="0">
                <a:solidFill>
                  <a:schemeClr val="tx1">
                    <a:lumMod val="65000"/>
                    <a:lumOff val="35000"/>
                  </a:schemeClr>
                </a:solidFill>
                <a:latin typeface="Century Gothic" panose="020B0502020202020204" pitchFamily="34" charset="0"/>
              </a:rPr>
              <a:t>パントン:</a:t>
            </a:r>
          </a:p>
        </p:txBody>
      </p:sp>
      <p:sp>
        <p:nvSpPr>
          <p:cNvPr id="36" name="Rectangle 35">
            <a:extLst>
              <a:ext uri="{FF2B5EF4-FFF2-40B4-BE49-F238E27FC236}">
                <a16:creationId xmlns:a16="http://schemas.microsoft.com/office/drawing/2014/main" id="{2AFE4E3C-8E80-AB4A-AD14-9A174CDFEBFC}"/>
              </a:ext>
            </a:extLst>
          </p:cNvPr>
          <p:cNvSpPr/>
          <p:nvPr/>
        </p:nvSpPr>
        <p:spPr>
          <a:xfrm>
            <a:off x="6952583" y="4283459"/>
            <a:ext cx="1671822" cy="1292662"/>
          </a:xfrm>
          <a:prstGeom prst="rect">
            <a:avLst/>
          </a:prstGeom>
        </p:spPr>
        <p:txBody>
          <a:bodyPr wrap="square">
            <a:spAutoFit/>
          </a:bodyPr>
          <a:lstStyle/>
          <a:p>
            <a:pPr>
              <a:spcAft>
                <a:spcPts val="1200"/>
              </a:spcAft>
            </a:pPr>
            <a:r>
              <a:rPr lang="ja" sz="1200" dirty="0">
                <a:latin typeface="Century Gothic" panose="020B0502020202020204" pitchFamily="34" charset="0"/>
              </a:rPr>
              <a:t>#000000</a:t>
            </a:r>
          </a:p>
          <a:p>
            <a:pPr>
              <a:spcAft>
                <a:spcPts val="1200"/>
              </a:spcAft>
            </a:pPr>
            <a:r>
              <a:rPr lang="ja" sz="1200" dirty="0">
                <a:latin typeface="Century Gothic" panose="020B0502020202020204" pitchFamily="34" charset="0"/>
              </a:rPr>
              <a:t>0/ 0 / 0</a:t>
            </a:r>
          </a:p>
          <a:p>
            <a:pPr>
              <a:spcAft>
                <a:spcPts val="1200"/>
              </a:spcAft>
            </a:pPr>
            <a:r>
              <a:rPr lang="ja" sz="1200" dirty="0">
                <a:latin typeface="Century Gothic" panose="020B0502020202020204" pitchFamily="34" charset="0"/>
              </a:rPr>
              <a:t>0 / 0 / 0 / 0</a:t>
            </a:r>
          </a:p>
          <a:p>
            <a:pPr>
              <a:spcAft>
                <a:spcPts val="1200"/>
              </a:spcAft>
            </a:pPr>
            <a:r>
              <a:rPr lang="ja" sz="1200" dirty="0">
                <a:latin typeface="Century Gothic" panose="020B0502020202020204" pitchFamily="34" charset="0"/>
              </a:rPr>
              <a:t>ティッカー</a:t>
            </a:r>
          </a:p>
        </p:txBody>
      </p:sp>
      <p:sp>
        <p:nvSpPr>
          <p:cNvPr id="37" name="TextBox 36">
            <a:extLst>
              <a:ext uri="{FF2B5EF4-FFF2-40B4-BE49-F238E27FC236}">
                <a16:creationId xmlns:a16="http://schemas.microsoft.com/office/drawing/2014/main" id="{5B7E1FB4-ACA6-2A41-9CDB-D08BD3031746}"/>
              </a:ext>
            </a:extLst>
          </p:cNvPr>
          <p:cNvSpPr txBox="1"/>
          <p:nvPr/>
        </p:nvSpPr>
        <p:spPr>
          <a:xfrm>
            <a:off x="9681993" y="3821794"/>
            <a:ext cx="604653" cy="400110"/>
          </a:xfrm>
          <a:prstGeom prst="rect">
            <a:avLst/>
          </a:prstGeom>
          <a:noFill/>
        </p:spPr>
        <p:txBody>
          <a:bodyPr wrap="none" rtlCol="0">
            <a:spAutoFit/>
          </a:bodyPr>
          <a:lstStyle/>
          <a:p>
            <a:pPr algn="ctr"/>
            <a:r>
              <a:rPr lang="ja" sz="2000" dirty="0">
                <a:latin typeface="Century Gothic" panose="020B0502020202020204" pitchFamily="34" charset="0"/>
              </a:rPr>
              <a:t>赤い</a:t>
            </a:r>
          </a:p>
        </p:txBody>
      </p:sp>
      <p:sp>
        <p:nvSpPr>
          <p:cNvPr id="38" name="Rectangle 37">
            <a:extLst>
              <a:ext uri="{FF2B5EF4-FFF2-40B4-BE49-F238E27FC236}">
                <a16:creationId xmlns:a16="http://schemas.microsoft.com/office/drawing/2014/main" id="{BD04114B-C984-9043-A779-771F4C23581A}"/>
              </a:ext>
            </a:extLst>
          </p:cNvPr>
          <p:cNvSpPr/>
          <p:nvPr/>
        </p:nvSpPr>
        <p:spPr>
          <a:xfrm>
            <a:off x="8828305" y="4283459"/>
            <a:ext cx="859622" cy="1292662"/>
          </a:xfrm>
          <a:prstGeom prst="rect">
            <a:avLst/>
          </a:prstGeom>
        </p:spPr>
        <p:txBody>
          <a:bodyPr wrap="square">
            <a:spAutoFit/>
          </a:bodyPr>
          <a:lstStyle/>
          <a:p>
            <a:pPr algn="r">
              <a:spcAft>
                <a:spcPts val="1200"/>
              </a:spcAft>
            </a:pPr>
            <a:r>
              <a:rPr lang="ja" sz="1200" dirty="0">
                <a:solidFill>
                  <a:schemeClr val="tx1">
                    <a:lumMod val="65000"/>
                    <a:lumOff val="35000"/>
                  </a:schemeClr>
                </a:solidFill>
                <a:latin typeface="Century Gothic" panose="020B0502020202020204" pitchFamily="34" charset="0"/>
              </a:rPr>
              <a:t>16 進：</a:t>
            </a:r>
          </a:p>
          <a:p>
            <a:pPr algn="r">
              <a:spcAft>
                <a:spcPts val="1200"/>
              </a:spcAft>
            </a:pPr>
            <a:r>
              <a:rPr lang="ja" sz="1200" dirty="0">
                <a:solidFill>
                  <a:schemeClr val="tx1">
                    <a:lumMod val="65000"/>
                    <a:lumOff val="35000"/>
                  </a:schemeClr>
                </a:solidFill>
                <a:latin typeface="Century Gothic" panose="020B0502020202020204" pitchFamily="34" charset="0"/>
              </a:rPr>
              <a:t>RGB:</a:t>
            </a:r>
          </a:p>
          <a:p>
            <a:pPr algn="r">
              <a:spcAft>
                <a:spcPts val="1200"/>
              </a:spcAft>
            </a:pPr>
            <a:r>
              <a:rPr lang="ja" sz="1200" dirty="0">
                <a:solidFill>
                  <a:schemeClr val="tx1">
                    <a:lumMod val="65000"/>
                    <a:lumOff val="35000"/>
                  </a:schemeClr>
                </a:solidFill>
                <a:latin typeface="Century Gothic" panose="020B0502020202020204" pitchFamily="34" charset="0"/>
              </a:rPr>
              <a:t>シミク:</a:t>
            </a:r>
          </a:p>
          <a:p>
            <a:pPr algn="r">
              <a:spcAft>
                <a:spcPts val="1200"/>
              </a:spcAft>
            </a:pPr>
            <a:r>
              <a:rPr lang="ja" sz="1200" dirty="0">
                <a:solidFill>
                  <a:schemeClr val="tx1">
                    <a:lumMod val="65000"/>
                    <a:lumOff val="35000"/>
                  </a:schemeClr>
                </a:solidFill>
                <a:latin typeface="Century Gothic" panose="020B0502020202020204" pitchFamily="34" charset="0"/>
              </a:rPr>
              <a:t>パントン:</a:t>
            </a:r>
          </a:p>
        </p:txBody>
      </p:sp>
      <p:sp>
        <p:nvSpPr>
          <p:cNvPr id="39" name="Rectangle 38">
            <a:extLst>
              <a:ext uri="{FF2B5EF4-FFF2-40B4-BE49-F238E27FC236}">
                <a16:creationId xmlns:a16="http://schemas.microsoft.com/office/drawing/2014/main" id="{1BBBA393-E36B-9344-8E2B-6C03F94673E4}"/>
              </a:ext>
            </a:extLst>
          </p:cNvPr>
          <p:cNvSpPr/>
          <p:nvPr/>
        </p:nvSpPr>
        <p:spPr>
          <a:xfrm>
            <a:off x="9687927" y="4283459"/>
            <a:ext cx="1671822" cy="1292662"/>
          </a:xfrm>
          <a:prstGeom prst="rect">
            <a:avLst/>
          </a:prstGeom>
        </p:spPr>
        <p:txBody>
          <a:bodyPr wrap="square">
            <a:spAutoFit/>
          </a:bodyPr>
          <a:lstStyle/>
          <a:p>
            <a:pPr>
              <a:spcAft>
                <a:spcPts val="1200"/>
              </a:spcAft>
            </a:pPr>
            <a:r>
              <a:rPr lang="ja" sz="1200" dirty="0">
                <a:latin typeface="Century Gothic" panose="020B0502020202020204" pitchFamily="34" charset="0"/>
              </a:rPr>
              <a:t>#000000</a:t>
            </a:r>
          </a:p>
          <a:p>
            <a:pPr>
              <a:spcAft>
                <a:spcPts val="1200"/>
              </a:spcAft>
            </a:pPr>
            <a:r>
              <a:rPr lang="ja" sz="1200" dirty="0">
                <a:latin typeface="Century Gothic" panose="020B0502020202020204" pitchFamily="34" charset="0"/>
              </a:rPr>
              <a:t>0/ 0 / 0</a:t>
            </a:r>
          </a:p>
          <a:p>
            <a:pPr>
              <a:spcAft>
                <a:spcPts val="1200"/>
              </a:spcAft>
            </a:pPr>
            <a:r>
              <a:rPr lang="ja" sz="1200" dirty="0">
                <a:latin typeface="Century Gothic" panose="020B0502020202020204" pitchFamily="34" charset="0"/>
              </a:rPr>
              <a:t>0 / 0 / 0 / 0</a:t>
            </a:r>
          </a:p>
          <a:p>
            <a:pPr>
              <a:spcAft>
                <a:spcPts val="1200"/>
              </a:spcAft>
            </a:pPr>
            <a:r>
              <a:rPr lang="ja" sz="1200" dirty="0">
                <a:latin typeface="Century Gothic" panose="020B0502020202020204" pitchFamily="34" charset="0"/>
              </a:rPr>
              <a:t>ティッカー</a:t>
            </a:r>
          </a:p>
        </p:txBody>
      </p:sp>
      <p:sp>
        <p:nvSpPr>
          <p:cNvPr id="4" name="Triangle 3">
            <a:extLst>
              <a:ext uri="{FF2B5EF4-FFF2-40B4-BE49-F238E27FC236}">
                <a16:creationId xmlns:a16="http://schemas.microsoft.com/office/drawing/2014/main" id="{BDF25D0F-93F4-B646-B58E-F9F86D8CB4D1}"/>
              </a:ext>
            </a:extLst>
          </p:cNvPr>
          <p:cNvSpPr>
            <a:spLocks noChangeAspect="1"/>
          </p:cNvSpPr>
          <p:nvPr/>
        </p:nvSpPr>
        <p:spPr>
          <a:xfrm>
            <a:off x="884903" y="1920962"/>
            <a:ext cx="1554480" cy="155448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iangle 39">
            <a:extLst>
              <a:ext uri="{FF2B5EF4-FFF2-40B4-BE49-F238E27FC236}">
                <a16:creationId xmlns:a16="http://schemas.microsoft.com/office/drawing/2014/main" id="{BEE64E1D-A37A-8F41-A334-EDCF578E0423}"/>
              </a:ext>
            </a:extLst>
          </p:cNvPr>
          <p:cNvSpPr>
            <a:spLocks noChangeAspect="1"/>
          </p:cNvSpPr>
          <p:nvPr/>
        </p:nvSpPr>
        <p:spPr>
          <a:xfrm>
            <a:off x="3642182" y="1920962"/>
            <a:ext cx="1554480" cy="1554480"/>
          </a:xfrm>
          <a:prstGeom prst="triangle">
            <a:avLst/>
          </a:prstGeom>
          <a:solidFill>
            <a:srgbClr val="7FBE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riangle 40">
            <a:extLst>
              <a:ext uri="{FF2B5EF4-FFF2-40B4-BE49-F238E27FC236}">
                <a16:creationId xmlns:a16="http://schemas.microsoft.com/office/drawing/2014/main" id="{225EBE0B-1831-1A4D-B0EC-732632856EA6}"/>
              </a:ext>
            </a:extLst>
          </p:cNvPr>
          <p:cNvSpPr>
            <a:spLocks noChangeAspect="1"/>
          </p:cNvSpPr>
          <p:nvPr/>
        </p:nvSpPr>
        <p:spPr>
          <a:xfrm>
            <a:off x="6399462" y="1920962"/>
            <a:ext cx="1554480" cy="1554480"/>
          </a:xfrm>
          <a:prstGeom prst="triangle">
            <a:avLst/>
          </a:prstGeom>
          <a:solidFill>
            <a:srgbClr val="C2A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iangle 41">
            <a:extLst>
              <a:ext uri="{FF2B5EF4-FFF2-40B4-BE49-F238E27FC236}">
                <a16:creationId xmlns:a16="http://schemas.microsoft.com/office/drawing/2014/main" id="{A542B201-A2BA-5842-B125-2D8347BF379A}"/>
              </a:ext>
            </a:extLst>
          </p:cNvPr>
          <p:cNvSpPr>
            <a:spLocks noChangeAspect="1"/>
          </p:cNvSpPr>
          <p:nvPr/>
        </p:nvSpPr>
        <p:spPr>
          <a:xfrm>
            <a:off x="9156743" y="1920962"/>
            <a:ext cx="1554480" cy="1554480"/>
          </a:xfrm>
          <a:prstGeom prst="triangle">
            <a:avLst/>
          </a:prstGeom>
          <a:solidFill>
            <a:srgbClr val="E73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4F1B52F3-6E0F-AF4B-B235-DDE1765830C4}"/>
              </a:ext>
            </a:extLst>
          </p:cNvPr>
          <p:cNvSpPr txBox="1"/>
          <p:nvPr/>
        </p:nvSpPr>
        <p:spPr>
          <a:xfrm>
            <a:off x="6429677" y="497521"/>
            <a:ext cx="1165704" cy="400110"/>
          </a:xfrm>
          <a:prstGeom prst="rect">
            <a:avLst/>
          </a:prstGeom>
          <a:noFill/>
        </p:spPr>
        <p:txBody>
          <a:bodyPr wrap="none" rtlCol="0">
            <a:spAutoFit/>
          </a:bodyPr>
          <a:lstStyle/>
          <a:p>
            <a:r>
              <a:rPr lang="ja" sz="2000" dirty="0">
                <a:solidFill>
                  <a:schemeClr val="tx1">
                    <a:lumMod val="65000"/>
                    <a:lumOff val="35000"/>
                  </a:schemeClr>
                </a:solidFill>
                <a:latin typeface="Century Gothic" panose="020B0502020202020204" pitchFamily="34" charset="0"/>
              </a:rPr>
              <a:t>原発：</a:t>
            </a:r>
            <a:endParaRPr lang="en-US" dirty="0">
              <a:solidFill>
                <a:schemeClr val="tx1">
                  <a:lumMod val="65000"/>
                  <a:lumOff val="35000"/>
                </a:schemeClr>
              </a:solidFill>
              <a:latin typeface="Century Gothic" panose="020B0502020202020204" pitchFamily="34" charset="0"/>
            </a:endParaRPr>
          </a:p>
        </p:txBody>
      </p:sp>
      <p:sp>
        <p:nvSpPr>
          <p:cNvPr id="31" name="Oval 30">
            <a:extLst>
              <a:ext uri="{FF2B5EF4-FFF2-40B4-BE49-F238E27FC236}">
                <a16:creationId xmlns:a16="http://schemas.microsoft.com/office/drawing/2014/main" id="{E4D5893D-1174-CD43-93E1-A5AFE6AEC56C}"/>
              </a:ext>
            </a:extLst>
          </p:cNvPr>
          <p:cNvSpPr/>
          <p:nvPr/>
        </p:nvSpPr>
        <p:spPr>
          <a:xfrm>
            <a:off x="7788494" y="384777"/>
            <a:ext cx="613922" cy="613922"/>
          </a:xfrm>
          <a:prstGeom prst="ellipse">
            <a:avLst/>
          </a:prstGeom>
          <a:solidFill>
            <a:srgbClr val="462D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AECB8EE3-0E8A-234F-9804-9E23E6611556}"/>
              </a:ext>
            </a:extLst>
          </p:cNvPr>
          <p:cNvSpPr/>
          <p:nvPr/>
        </p:nvSpPr>
        <p:spPr>
          <a:xfrm>
            <a:off x="8542098" y="384777"/>
            <a:ext cx="613922" cy="613922"/>
          </a:xfrm>
          <a:prstGeom prst="ellipse">
            <a:avLst/>
          </a:prstGeom>
          <a:solidFill>
            <a:srgbClr val="EBC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1D839515-1296-3743-9205-C500D61F3F40}"/>
              </a:ext>
            </a:extLst>
          </p:cNvPr>
          <p:cNvSpPr/>
          <p:nvPr/>
        </p:nvSpPr>
        <p:spPr>
          <a:xfrm>
            <a:off x="9295702" y="384777"/>
            <a:ext cx="613922" cy="613922"/>
          </a:xfrm>
          <a:prstGeom prst="ellipse">
            <a:avLst/>
          </a:prstGeom>
          <a:solidFill>
            <a:srgbClr val="0BF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02ABA5AA-76C0-194D-9685-9ADCC238A6BE}"/>
              </a:ext>
            </a:extLst>
          </p:cNvPr>
          <p:cNvSpPr/>
          <p:nvPr/>
        </p:nvSpPr>
        <p:spPr>
          <a:xfrm>
            <a:off x="10049307" y="384777"/>
            <a:ext cx="613922" cy="613922"/>
          </a:xfrm>
          <a:prstGeom prst="ellipse">
            <a:avLst/>
          </a:prstGeom>
          <a:solidFill>
            <a:srgbClr val="0DCC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6633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7092276-7E6C-674B-9386-DF31BEADFEF5}"/>
              </a:ext>
            </a:extLst>
          </p:cNvPr>
          <p:cNvSpPr/>
          <p:nvPr/>
        </p:nvSpPr>
        <p:spPr>
          <a:xfrm>
            <a:off x="0" y="0"/>
            <a:ext cx="12191188" cy="6477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781586" y="6477000"/>
            <a:ext cx="8283455" cy="369332"/>
          </a:xfrm>
          <a:prstGeom prst="rect">
            <a:avLst/>
          </a:prstGeom>
          <a:noFill/>
        </p:spPr>
        <p:txBody>
          <a:bodyPr wrap="square" rtlCol="0">
            <a:spAutoFit/>
          </a:bodyPr>
          <a:lstStyle/>
          <a:p>
            <a:pPr algn="r"/>
            <a:r>
              <a:rPr lang="ja" b="1" dirty="0">
                <a:solidFill>
                  <a:schemeClr val="bg1"/>
                </a:solidFill>
                <a:latin typeface="Century Gothic" panose="020B0502020202020204" pitchFamily="34" charset="0"/>
                <a:ea typeface="Arial" charset="0"/>
                <a:cs typeface="Arial" charset="0"/>
              </a:rPr>
              <a:t>プロジェクトレポート</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149010"/>
            <a:ext cx="3744936" cy="830997"/>
          </a:xfrm>
          <a:prstGeom prst="rect">
            <a:avLst/>
          </a:prstGeom>
          <a:noFill/>
        </p:spPr>
        <p:txBody>
          <a:bodyPr wrap="none" rtlCol="0">
            <a:spAutoFit/>
          </a:bodyPr>
          <a:lstStyle/>
          <a:p>
            <a:r>
              <a:rPr lang="ja" sz="4800" dirty="0">
                <a:solidFill>
                  <a:schemeClr val="tx1">
                    <a:lumMod val="65000"/>
                    <a:lumOff val="35000"/>
                  </a:schemeClr>
                </a:solidFill>
                <a:latin typeface="Century Gothic" panose="020B0502020202020204" pitchFamily="34" charset="0"/>
              </a:rPr>
              <a:t>タイポグラフィ</a:t>
            </a:r>
            <a:endParaRPr lang="en-US" sz="4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ja" dirty="0">
                <a:solidFill>
                  <a:schemeClr val="bg1"/>
                </a:solidFill>
                <a:latin typeface="Century Gothic" panose="020B0502020202020204" pitchFamily="34" charset="0"/>
              </a:rPr>
              <a:t>タイポグラフィ</a:t>
            </a:r>
            <a:endParaRPr lang="en-US" dirty="0">
              <a:solidFill>
                <a:schemeClr val="bg1"/>
              </a:solidFill>
              <a:latin typeface="Century Gothic" panose="020B0502020202020204" pitchFamily="34" charset="0"/>
              <a:ea typeface="Arial" charset="0"/>
              <a:cs typeface="Arial" charset="0"/>
            </a:endParaRPr>
          </a:p>
        </p:txBody>
      </p:sp>
      <p:sp>
        <p:nvSpPr>
          <p:cNvPr id="2" name="TextBox 1">
            <a:extLst>
              <a:ext uri="{FF2B5EF4-FFF2-40B4-BE49-F238E27FC236}">
                <a16:creationId xmlns:a16="http://schemas.microsoft.com/office/drawing/2014/main" id="{B2658F5F-FC84-B44E-B55C-A0BDB1DDC2BD}"/>
              </a:ext>
            </a:extLst>
          </p:cNvPr>
          <p:cNvSpPr txBox="1"/>
          <p:nvPr/>
        </p:nvSpPr>
        <p:spPr>
          <a:xfrm>
            <a:off x="469556" y="972868"/>
            <a:ext cx="1781257" cy="461665"/>
          </a:xfrm>
          <a:prstGeom prst="rect">
            <a:avLst/>
          </a:prstGeom>
          <a:noFill/>
        </p:spPr>
        <p:txBody>
          <a:bodyPr wrap="none" rtlCol="0">
            <a:spAutoFit/>
          </a:bodyPr>
          <a:lstStyle/>
          <a:p>
            <a:r>
              <a:rPr lang="ja" sz="2400" dirty="0">
                <a:latin typeface="Century Gothic" panose="020B0502020202020204" pitchFamily="34" charset="0"/>
              </a:rPr>
              <a:t>モントセラト</a:t>
            </a:r>
          </a:p>
        </p:txBody>
      </p:sp>
      <p:sp>
        <p:nvSpPr>
          <p:cNvPr id="22" name="TextBox 21">
            <a:extLst>
              <a:ext uri="{FF2B5EF4-FFF2-40B4-BE49-F238E27FC236}">
                <a16:creationId xmlns:a16="http://schemas.microsoft.com/office/drawing/2014/main" id="{46A3C747-4DD3-7744-B42C-FAC21A95C84E}"/>
              </a:ext>
            </a:extLst>
          </p:cNvPr>
          <p:cNvSpPr txBox="1"/>
          <p:nvPr/>
        </p:nvSpPr>
        <p:spPr>
          <a:xfrm>
            <a:off x="6096000" y="972868"/>
            <a:ext cx="1292341" cy="461665"/>
          </a:xfrm>
          <a:prstGeom prst="rect">
            <a:avLst/>
          </a:prstGeom>
          <a:noFill/>
        </p:spPr>
        <p:txBody>
          <a:bodyPr wrap="none" rtlCol="0">
            <a:spAutoFit/>
          </a:bodyPr>
          <a:lstStyle/>
          <a:p>
            <a:r>
              <a:rPr lang="ja" sz="2400" dirty="0">
                <a:latin typeface="Century Gothic" panose="020B0502020202020204" pitchFamily="34" charset="0"/>
              </a:rPr>
              <a:t>ロボト</a:t>
            </a:r>
          </a:p>
        </p:txBody>
      </p:sp>
      <p:pic>
        <p:nvPicPr>
          <p:cNvPr id="33" name="Picture 32" descr="白黒の看板&#10;&#10;低い信頼度で自動的に生成された説明">
            <a:extLst>
              <a:ext uri="{FF2B5EF4-FFF2-40B4-BE49-F238E27FC236}">
                <a16:creationId xmlns:a16="http://schemas.microsoft.com/office/drawing/2014/main" id="{7D405FC9-786F-4646-83C5-3C07378378D1}"/>
              </a:ext>
            </a:extLst>
          </p:cNvPr>
          <p:cNvPicPr>
            <a:picLocks noChangeAspect="1"/>
          </p:cNvPicPr>
          <p:nvPr/>
        </p:nvPicPr>
        <p:blipFill>
          <a:blip r:embed="rId3"/>
          <a:stretch>
            <a:fillRect/>
          </a:stretch>
        </p:blipFill>
        <p:spPr>
          <a:xfrm>
            <a:off x="508352" y="1445876"/>
            <a:ext cx="5006644" cy="4207810"/>
          </a:xfrm>
          <a:prstGeom prst="rect">
            <a:avLst/>
          </a:prstGeom>
        </p:spPr>
      </p:pic>
      <p:pic>
        <p:nvPicPr>
          <p:cNvPr id="35" name="Picture 34" descr="白黒の看板&#10;&#10;低い信頼度で自動的に生成された説明">
            <a:extLst>
              <a:ext uri="{FF2B5EF4-FFF2-40B4-BE49-F238E27FC236}">
                <a16:creationId xmlns:a16="http://schemas.microsoft.com/office/drawing/2014/main" id="{D2C4892E-BD2B-EC4F-94A6-D4BFE0A8502E}"/>
              </a:ext>
            </a:extLst>
          </p:cNvPr>
          <p:cNvPicPr>
            <a:picLocks noChangeAspect="1"/>
          </p:cNvPicPr>
          <p:nvPr/>
        </p:nvPicPr>
        <p:blipFill>
          <a:blip r:embed="rId4"/>
          <a:stretch>
            <a:fillRect/>
          </a:stretch>
        </p:blipFill>
        <p:spPr>
          <a:xfrm>
            <a:off x="6211569" y="1445876"/>
            <a:ext cx="4988066" cy="4189232"/>
          </a:xfrm>
          <a:prstGeom prst="rect">
            <a:avLst/>
          </a:prstGeom>
        </p:spPr>
      </p:pic>
    </p:spTree>
    <p:extLst>
      <p:ext uri="{BB962C8B-B14F-4D97-AF65-F5344CB8AC3E}">
        <p14:creationId xmlns:p14="http://schemas.microsoft.com/office/powerpoint/2010/main" val="547120435"/>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Simple-Brand-Guidelines-Presentation-Template_PowerPoint" id="{D4E248D8-ACAF-874D-B2BF-D04D1E423829}" vid="{AAE7A2C8-1BA4-804F-8988-867D698F83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IC-Simple-Brand-Guidelines-Presentation-Template_PowerPoint</Template>
  <TotalTime>1</TotalTime>
  <Words>1504</Words>
  <Application>Microsoft Macintosh PowerPoint</Application>
  <PresentationFormat>Widescreen</PresentationFormat>
  <Paragraphs>173</Paragraphs>
  <Slides>11</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PowerPointプレゼンテーション</dc:title>
  <dc:creator>Alexandra Ragazhinskaya</dc:creator>
  <cp:lastModifiedBy>Jason Flores</cp:lastModifiedBy>
  <cp:revision>2</cp:revision>
  <dcterms:created xsi:type="dcterms:W3CDTF">2021-10-22T16:46:54Z</dcterms:created>
  <dcterms:modified xsi:type="dcterms:W3CDTF">2022-09-11T04:33:45Z</dcterms:modified>
</cp:coreProperties>
</file>