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37" autoAdjust="0"/>
    <p:restoredTop sz="86447"/>
  </p:normalViewPr>
  <p:slideViewPr>
    <p:cSldViewPr snapToGrid="0" snapToObjects="1">
      <p:cViewPr varScale="1">
        <p:scale>
          <a:sx n="112" d="100"/>
          <a:sy n="112" d="100"/>
        </p:scale>
        <p:origin x="408"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fr" sz="3600" dirty="0">
                <a:latin typeface="Century Gothic" panose="020B0502020202020204" pitchFamily="34" charset="0"/>
              </a:rPr>
              <a:t>Remarques sur l'utilisation de ce modèle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fr" sz="1600" dirty="0">
                <a:latin typeface="Century Gothic" panose="020B0502020202020204" pitchFamily="34" charset="0"/>
              </a:rPr>
              <a:t>Entrez Tâches de projet dans la zone de graphique.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fr" sz="1600" dirty="0">
                <a:latin typeface="Century Gothic" panose="020B0502020202020204" pitchFamily="34" charset="0"/>
              </a:rPr>
              <a:t>Entrez Propriétaires d'étiquettes dans la clé située sous le graphique. </a:t>
            </a:r>
          </a:p>
          <a:p>
            <a:endParaRPr lang="en-US" sz="1600" dirty="0">
              <a:latin typeface="Century Gothic" panose="020B0502020202020204" pitchFamily="34" charset="0"/>
            </a:endParaRPr>
          </a:p>
          <a:p>
            <a:pPr>
              <a:spcAft>
                <a:spcPts val="600"/>
              </a:spcAft>
            </a:pPr>
            <a:r>
              <a:rPr lang="fr" sz="1600" dirty="0">
                <a:latin typeface="Century Gothic" panose="020B0502020202020204" pitchFamily="34" charset="0"/>
              </a:rPr>
              <a:t>Ajustez les barres pour représenter la durée par tâche.  Ajoutez des dates de début et de fin, des dates d'échéance, des dates d'étape ou des informations supplémentaires sur les tâches dans chaque barre ou dans la zone du graphique.</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fr" sz="2400" b="1" dirty="0">
                <a:solidFill>
                  <a:schemeClr val="tx1">
                    <a:lumMod val="65000"/>
                    <a:lumOff val="35000"/>
                  </a:schemeClr>
                </a:solidFill>
                <a:latin typeface="Century Gothic" panose="020B0502020202020204" pitchFamily="34" charset="0"/>
              </a:rPr>
              <a:t>MODÈLE DE DIAGRAMME DE GANTT SIMPLE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fr" dirty="0">
                <a:solidFill>
                  <a:schemeClr val="bg1"/>
                </a:solidFill>
                <a:latin typeface="Century Gothic" panose="020B0502020202020204" pitchFamily="34" charset="0"/>
              </a:rPr>
              <a:t>MODÈLE DE DIAGRAMME DE GANTT SIMPLE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fr" sz="900" dirty="0">
                          <a:solidFill>
                            <a:schemeClr val="tx1"/>
                          </a:solidFill>
                          <a:latin typeface="Century Gothic" panose="020B0502020202020204" pitchFamily="34" charset="0"/>
                        </a:rPr>
                        <a:t>TÂCHES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fr" sz="1200" b="0" dirty="0">
                          <a:solidFill>
                            <a:schemeClr val="tx1"/>
                          </a:solidFill>
                          <a:latin typeface="Century Gothic" panose="020B0502020202020204" pitchFamily="34" charset="0"/>
                        </a:rPr>
                        <a:t>MOIS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 sz="1200" b="0" dirty="0">
                          <a:solidFill>
                            <a:schemeClr val="tx1"/>
                          </a:solidFill>
                          <a:latin typeface="Century Gothic" panose="020B0502020202020204" pitchFamily="34" charset="0"/>
                        </a:rPr>
                        <a:t>MOIS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1200" b="0" dirty="0">
                          <a:solidFill>
                            <a:schemeClr val="tx1"/>
                          </a:solidFill>
                          <a:latin typeface="Century Gothic" panose="020B0502020202020204" pitchFamily="34" charset="0"/>
                        </a:rPr>
                        <a:t>MOIS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 sz="1200" b="0" dirty="0">
                          <a:solidFill>
                            <a:schemeClr val="tx1"/>
                          </a:solidFill>
                          <a:latin typeface="Century Gothic" panose="020B0502020202020204" pitchFamily="34" charset="0"/>
                        </a:rPr>
                        <a:t>MOIS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fr" sz="1200" b="0" dirty="0">
                          <a:solidFill>
                            <a:schemeClr val="tx1"/>
                          </a:solidFill>
                          <a:latin typeface="Century Gothic" panose="020B0502020202020204" pitchFamily="34" charset="0"/>
                        </a:rPr>
                        <a:t>MOIS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 sz="1200" b="0" dirty="0">
                          <a:solidFill>
                            <a:schemeClr val="tx1"/>
                          </a:solidFill>
                          <a:latin typeface="Century Gothic" panose="020B0502020202020204" pitchFamily="34" charset="0"/>
                        </a:rPr>
                        <a:t>MOIS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fr" sz="1000" b="0" dirty="0">
                          <a:solidFill>
                            <a:schemeClr val="tx1"/>
                          </a:solidFill>
                          <a:latin typeface="Century Gothic" panose="020B0502020202020204" pitchFamily="34" charset="0"/>
                        </a:rPr>
                        <a:t>Tâche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 sz="1000" b="0" dirty="0">
                          <a:solidFill>
                            <a:schemeClr val="tx1"/>
                          </a:solidFill>
                          <a:latin typeface="Century Gothic" panose="020B0502020202020204" pitchFamily="34" charset="0"/>
                        </a:rPr>
                        <a:t>Tâche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Tâche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Jalon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Examen des besoins</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 sz="1000" dirty="0">
                <a:solidFill>
                  <a:schemeClr val="tx1"/>
                </a:solidFill>
                <a:latin typeface="Century Gothic" panose="020B0502020202020204" pitchFamily="34" charset="0"/>
              </a:rPr>
              <a:t>Dû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fr" sz="1000" dirty="0">
                <a:latin typeface="Century Gothic" panose="020B0502020202020204" pitchFamily="34" charset="0"/>
              </a:rPr>
              <a:t>Propriétaire de la tâche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fr" sz="1000" dirty="0">
                <a:latin typeface="Century Gothic" panose="020B0502020202020204" pitchFamily="34" charset="0"/>
              </a:rPr>
              <a:t>Propriétaire de la tâche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fr" sz="1000" dirty="0">
                <a:latin typeface="Century Gothic" panose="020B0502020202020204" pitchFamily="34" charset="0"/>
              </a:rPr>
              <a:t>Propriétaire de la tâche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fr" sz="1000" dirty="0">
                <a:latin typeface="Century Gothic" panose="020B0502020202020204" pitchFamily="34" charset="0"/>
              </a:rPr>
              <a:t>Propriétaire de la tâche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fr" sz="1000" dirty="0">
                <a:latin typeface="Century Gothic" panose="020B0502020202020204" pitchFamily="34" charset="0"/>
              </a:rPr>
              <a:t>Propriétaire de la tâche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fr" sz="1000" dirty="0">
                <a:latin typeface="Century Gothic" panose="020B0502020202020204" pitchFamily="34" charset="0"/>
              </a:rPr>
              <a:t>Propriétaire de la tâche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fr" sz="1000" dirty="0">
                <a:latin typeface="Century Gothic" panose="020B0502020202020204" pitchFamily="34" charset="0"/>
              </a:rPr>
              <a:t>Propriétaire de la tâche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fr" sz="1000" dirty="0">
                <a:latin typeface="Century Gothic" panose="020B0502020202020204" pitchFamily="34" charset="0"/>
              </a:rPr>
              <a:t>Propriétaire de la tâche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 sz="800" dirty="0">
                  <a:solidFill>
                    <a:schemeClr val="tx1"/>
                  </a:solidFill>
                  <a:latin typeface="Century Gothic" panose="020B0502020202020204" pitchFamily="34" charset="0"/>
                </a:rPr>
                <a:t>AUJOURD’HUI</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fr" sz="1000" dirty="0">
                <a:solidFill>
                  <a:schemeClr val="tx1"/>
                </a:solidFill>
                <a:latin typeface="Century Gothic" panose="020B0502020202020204" pitchFamily="34" charset="0"/>
              </a:rPr>
              <a:t>Jalon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fr" sz="1600" b="1" dirty="0">
                          <a:solidFill>
                            <a:schemeClr val="tx1"/>
                          </a:solidFill>
                          <a:effectLst/>
                          <a:latin typeface="Century Gothic" panose="020B0502020202020204" pitchFamily="34" charset="0"/>
                        </a:rPr>
                        <a:t>DÉMENTI</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fr" sz="1400" b="0" dirty="0">
                          <a:solidFill>
                            <a:schemeClr val="tx1"/>
                          </a:solidFill>
                          <a:effectLst/>
                          <a:latin typeface="Century Gothic" panose="020B0502020202020204" pitchFamily="34" charset="0"/>
                        </a:rPr>
                        <a:t>Tous les articles, modèles ou informations fournis par Smartsheet sur le site Web sont fournis à titre de référence uniquement. Bien que nous nous efforcions de maintenir les informations à jour et correctes, nous ne faisons aucune déclaration ou garantie d'aucune sorte, expresse ou implicite, quant à l'exhaustivité, l'exactitude, la fiabilité, la pertinence ou la disponibilité en ce qui concerne le site Web ou les informations, articles, modèles ou graphiques connexes contenus sur le site Web. Toute confiance que vous accordez à ces informations est donc strictement à vos propres risques.</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287</Words>
  <Application>Microsoft Macintosh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3</cp:revision>
  <cp:lastPrinted>2020-08-31T22:23:58Z</cp:lastPrinted>
  <dcterms:created xsi:type="dcterms:W3CDTF">2020-10-13T17:45:05Z</dcterms:created>
  <dcterms:modified xsi:type="dcterms:W3CDTF">2022-09-11T04:21:33Z</dcterms:modified>
</cp:coreProperties>
</file>