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0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Immettere Attività di progetto nell'area del grafico.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Label Owners nella chiave sotto il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Regolare le barre per rappresentare il periodo di tempo per attività.  Aggiungi date di inizio e fine, date di scadenza, date di attività o informazioni aggiuntive sull'attività all'interno di ogni barra o nell'area del grafico.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SEMPLICE DI DIAGRAMMA DI GANTT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SEMPLICE DI DIAGRAMMA DI GANTT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Ha bisogno di revisione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0</TotalTime>
  <Words>256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cp:lastPrinted>2020-08-31T22:23:58Z</cp:lastPrinted>
  <dcterms:created xsi:type="dcterms:W3CDTF">2020-10-13T17:45:05Z</dcterms:created>
  <dcterms:modified xsi:type="dcterms:W3CDTF">2022-09-11T04:28:36Z</dcterms:modified>
</cp:coreProperties>
</file>