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37" autoAdjust="0"/>
    <p:restoredTop sz="86447"/>
  </p:normalViewPr>
  <p:slideViewPr>
    <p:cSldViewPr snapToGrid="0" snapToObjects="1">
      <p:cViewPr varScale="1">
        <p:scale>
          <a:sx n="112" d="100"/>
          <a:sy n="112" d="100"/>
        </p:scale>
        <p:origin x="40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de" sz="1600" dirty="0">
                <a:latin typeface="Century Gothic" panose="020B0502020202020204" pitchFamily="34" charset="0"/>
              </a:rPr>
              <a:t>Geben Sie im Diagrammbereich Projektvorgänge ein.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de" sz="1600" dirty="0">
                <a:latin typeface="Century Gothic" panose="020B0502020202020204" pitchFamily="34" charset="0"/>
              </a:rPr>
              <a:t>Geben Sie Label Owners in den Schlüssel unter dem Diagramm ein. </a:t>
            </a:r>
          </a:p>
          <a:p>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Passen Sie die Balken so an, dass sie die Zeitdauer pro Aufgabe darstellen.  Fügen Sie Start- und Enddatum, Fälligkeitsdaten, Meilensteindaten oder zusätzliche Vorgangsinformationen in jedem Balken oder im Diagrammbereich hinzu.</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de" sz="2400" b="1" dirty="0">
                <a:solidFill>
                  <a:schemeClr val="tx1">
                    <a:lumMod val="65000"/>
                    <a:lumOff val="35000"/>
                  </a:schemeClr>
                </a:solidFill>
                <a:latin typeface="Century Gothic" panose="020B0502020202020204" pitchFamily="34" charset="0"/>
              </a:rPr>
              <a:t>EINFACHE GANTT-DIAGRAMMVORLAGE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EINFACHE GANTT-DIAGRAMMVORLAGE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de" sz="900" dirty="0">
                          <a:solidFill>
                            <a:schemeClr val="tx1"/>
                          </a:solidFill>
                          <a:latin typeface="Century Gothic" panose="020B0502020202020204" pitchFamily="34" charset="0"/>
                        </a:rPr>
                        <a:t>AUFGABEN</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de" sz="1200" b="0" dirty="0">
                          <a:solidFill>
                            <a:schemeClr val="tx1"/>
                          </a:solidFill>
                          <a:latin typeface="Century Gothic" panose="020B0502020202020204" pitchFamily="34" charset="0"/>
                        </a:rPr>
                        <a:t>MONAT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200" b="0" dirty="0">
                          <a:solidFill>
                            <a:schemeClr val="tx1"/>
                          </a:solidFill>
                          <a:latin typeface="Century Gothic" panose="020B0502020202020204" pitchFamily="34" charset="0"/>
                        </a:rPr>
                        <a:t>MONAT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200" b="0" dirty="0">
                          <a:solidFill>
                            <a:schemeClr val="tx1"/>
                          </a:solidFill>
                          <a:latin typeface="Century Gothic" panose="020B0502020202020204" pitchFamily="34" charset="0"/>
                        </a:rPr>
                        <a:t>MONAT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200" b="0" dirty="0">
                          <a:solidFill>
                            <a:schemeClr val="tx1"/>
                          </a:solidFill>
                          <a:latin typeface="Century Gothic" panose="020B0502020202020204" pitchFamily="34" charset="0"/>
                        </a:rPr>
                        <a:t>MONAT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200" b="0" dirty="0">
                          <a:solidFill>
                            <a:schemeClr val="tx1"/>
                          </a:solidFill>
                          <a:latin typeface="Century Gothic" panose="020B0502020202020204" pitchFamily="34" charset="0"/>
                        </a:rPr>
                        <a:t>MONAT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200" b="0" dirty="0">
                          <a:solidFill>
                            <a:schemeClr val="tx1"/>
                          </a:solidFill>
                          <a:latin typeface="Century Gothic" panose="020B0502020202020204" pitchFamily="34" charset="0"/>
                        </a:rPr>
                        <a:t>MONAT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de" sz="1000" b="0" dirty="0">
                          <a:solidFill>
                            <a:schemeClr val="tx1"/>
                          </a:solidFill>
                          <a:latin typeface="Century Gothic" panose="020B0502020202020204" pitchFamily="34" charset="0"/>
                        </a:rPr>
                        <a:t>Aufgabe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1000" b="0" dirty="0">
                          <a:solidFill>
                            <a:schemeClr val="tx1"/>
                          </a:solidFill>
                          <a:latin typeface="Century Gothic" panose="020B0502020202020204" pitchFamily="34" charset="0"/>
                        </a:rPr>
                        <a:t>Aufgabe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Aufgabe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Aufgabe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Aufgabe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Aufgabe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Aufgabe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Aufgabe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Aufgabe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Aufgabe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Fällig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Fällig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Meilenstein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Überprüfung der Bedürfnisse</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Fällig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Fällig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Fällig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Fällig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Fällig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de" sz="1000" dirty="0">
                <a:latin typeface="Century Gothic" panose="020B0502020202020204" pitchFamily="34" charset="0"/>
              </a:rPr>
              <a:t>Aufgabenbesitzer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de" sz="1000" dirty="0">
                <a:latin typeface="Century Gothic" panose="020B0502020202020204" pitchFamily="34" charset="0"/>
              </a:rPr>
              <a:t>Aufgabenbesitzer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de" sz="1000" dirty="0">
                <a:latin typeface="Century Gothic" panose="020B0502020202020204" pitchFamily="34" charset="0"/>
              </a:rPr>
              <a:t>Aufgabenbesitzer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de" sz="1000" dirty="0">
                <a:latin typeface="Century Gothic" panose="020B0502020202020204" pitchFamily="34" charset="0"/>
              </a:rPr>
              <a:t>Aufgabenbesitzer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de" sz="1000" dirty="0">
                <a:latin typeface="Century Gothic" panose="020B0502020202020204" pitchFamily="34" charset="0"/>
              </a:rPr>
              <a:t>Aufgabenbesitzer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de" sz="1000" dirty="0">
                <a:latin typeface="Century Gothic" panose="020B0502020202020204" pitchFamily="34" charset="0"/>
              </a:rPr>
              <a:t>Aufgabenbesitzer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de" sz="1000" dirty="0">
                <a:latin typeface="Century Gothic" panose="020B0502020202020204" pitchFamily="34" charset="0"/>
              </a:rPr>
              <a:t>Aufgabenbesitzer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de" sz="1000" dirty="0">
                <a:latin typeface="Century Gothic" panose="020B0502020202020204" pitchFamily="34" charset="0"/>
              </a:rPr>
              <a:t>Aufgabenbesitzer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800" dirty="0">
                  <a:solidFill>
                    <a:schemeClr val="tx1"/>
                  </a:solidFill>
                  <a:latin typeface="Century Gothic" panose="020B0502020202020204" pitchFamily="34" charset="0"/>
                </a:rPr>
                <a:t>HEUTE</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 sz="1000" dirty="0">
                <a:solidFill>
                  <a:schemeClr val="tx1"/>
                </a:solidFill>
                <a:latin typeface="Century Gothic" panose="020B0502020202020204" pitchFamily="34" charset="0"/>
              </a:rPr>
              <a:t>Meilenstein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241</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3</cp:revision>
  <cp:lastPrinted>2020-08-31T22:23:58Z</cp:lastPrinted>
  <dcterms:created xsi:type="dcterms:W3CDTF">2020-10-13T17:45:05Z</dcterms:created>
  <dcterms:modified xsi:type="dcterms:W3CDTF">2022-09-11T04:13:43Z</dcterms:modified>
</cp:coreProperties>
</file>