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37" autoAdjust="0"/>
    <p:restoredTop sz="86447"/>
  </p:normalViewPr>
  <p:slideViewPr>
    <p:cSldViewPr snapToGrid="0" snapToObjects="1">
      <p:cViewPr varScale="1">
        <p:scale>
          <a:sx n="112" d="100"/>
          <a:sy n="112" d="100"/>
        </p:scale>
        <p:origin x="408"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pt" sz="1600" dirty="0">
                <a:latin typeface="Century Gothic" panose="020B0502020202020204" pitchFamily="34" charset="0"/>
              </a:rPr>
              <a:t>Digite Tarefas de Projeto na área de gráfico.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pt" sz="1600" dirty="0">
                <a:latin typeface="Century Gothic" panose="020B0502020202020204" pitchFamily="34" charset="0"/>
              </a:rPr>
              <a:t>Digite Label Owners na tecla abaixo do gráfico. </a:t>
            </a:r>
          </a:p>
          <a:p>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Ajuste as barras para representar o tempo por tarefa.  Adicione datas de início e término, datas de vencimento, datas de vencimento ou informações adicionais de tarefas dentro de cada barra ou na área do gráfico.</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MODELO DE GRÁFICO DE GANTT SIMPLES</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GRÁFICO DE GANTT SIMPLES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pt" sz="900" dirty="0">
                          <a:solidFill>
                            <a:schemeClr val="tx1"/>
                          </a:solidFill>
                          <a:latin typeface="Century Gothic" panose="020B0502020202020204" pitchFamily="34" charset="0"/>
                        </a:rPr>
                        <a:t>TAREFAS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1200" b="0" dirty="0">
                          <a:solidFill>
                            <a:schemeClr val="tx1"/>
                          </a:solidFill>
                          <a:latin typeface="Century Gothic" panose="020B0502020202020204" pitchFamily="34" charset="0"/>
                        </a:rPr>
                        <a:t>MÊS 1º</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200" b="0" dirty="0">
                          <a:solidFill>
                            <a:schemeClr val="tx1"/>
                          </a:solidFill>
                          <a:latin typeface="Century Gothic" panose="020B0502020202020204" pitchFamily="34" charset="0"/>
                        </a:rPr>
                        <a:t>2º MÊS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200" b="0" dirty="0">
                          <a:solidFill>
                            <a:schemeClr val="tx1"/>
                          </a:solidFill>
                          <a:latin typeface="Century Gothic" panose="020B0502020202020204" pitchFamily="34" charset="0"/>
                        </a:rPr>
                        <a:t>3º MÊS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200" b="0" dirty="0">
                          <a:solidFill>
                            <a:schemeClr val="tx1"/>
                          </a:solidFill>
                          <a:latin typeface="Century Gothic" panose="020B0502020202020204" pitchFamily="34" charset="0"/>
                        </a:rPr>
                        <a:t>4º MÊS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200" b="0" dirty="0">
                          <a:solidFill>
                            <a:schemeClr val="tx1"/>
                          </a:solidFill>
                          <a:latin typeface="Century Gothic" panose="020B0502020202020204" pitchFamily="34" charset="0"/>
                        </a:rPr>
                        <a:t>MÊS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200" b="0" dirty="0">
                          <a:solidFill>
                            <a:schemeClr val="tx1"/>
                          </a:solidFill>
                          <a:latin typeface="Century Gothic" panose="020B0502020202020204" pitchFamily="34" charset="0"/>
                        </a:rPr>
                        <a:t>6º MÊS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pt" sz="1000" b="0" dirty="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000" b="0" dirty="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Tarefa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Marco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Revisão de necessidades</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Vencimento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pt" sz="1000" dirty="0">
                <a:latin typeface="Century Gothic" panose="020B0502020202020204" pitchFamily="34" charset="0"/>
              </a:rPr>
              <a:t>Proprietário da tarefa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pt" sz="1000" dirty="0">
                <a:latin typeface="Century Gothic" panose="020B0502020202020204" pitchFamily="34" charset="0"/>
              </a:rPr>
              <a:t>Proprietário da tarefa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800" dirty="0">
                  <a:solidFill>
                    <a:schemeClr val="tx1"/>
                  </a:solidFill>
                  <a:latin typeface="Century Gothic" panose="020B0502020202020204" pitchFamily="34" charset="0"/>
                </a:rPr>
                <a:t>HOJE</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t" sz="1000" dirty="0">
                <a:solidFill>
                  <a:schemeClr val="tx1"/>
                </a:solidFill>
                <a:latin typeface="Century Gothic" panose="020B0502020202020204" pitchFamily="34" charset="0"/>
              </a:rPr>
              <a:t>Marco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256</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3</cp:revision>
  <cp:lastPrinted>2020-08-31T22:23:58Z</cp:lastPrinted>
  <dcterms:created xsi:type="dcterms:W3CDTF">2020-10-13T17:45:05Z</dcterms:created>
  <dcterms:modified xsi:type="dcterms:W3CDTF">2022-09-11T04:38:49Z</dcterms:modified>
</cp:coreProperties>
</file>