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7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08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3600" dirty="0">
                <a:latin typeface="Century Gothic" panose="020B0502020202020204" pitchFamily="34" charset="0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グラフ領域に「プロジェクトタスク」と入力します。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endParaRPr lang="en-US" sz="8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グラフの下のキーに「ラベル所有者」と入力します。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バーを調整して、タスクごとの時間の長さを表します。 開始日と終了日、期日、マイルストーン日、または追加のタスク情報を各バーまたはグラフ領域に追加します。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シンプルなガントチャートテンプレート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シンプルなガントチャートテンプレート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用事</a:t>
                      </a: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2ヶ月目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タスク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タスク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07579" y="1277572"/>
            <a:ext cx="71006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マイルストーン1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955015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レビューが必要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5" y="3149464"/>
            <a:ext cx="1582812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73613" y="4553383"/>
            <a:ext cx="466038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タスク所有者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タスク所有者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タスク所有者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タスク所有者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タスク所有者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タスク所有者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タスク所有者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000" dirty="0">
                <a:latin typeface="Century Gothic" panose="020B0502020202020204" pitchFamily="34" charset="0"/>
              </a:rPr>
              <a:t>タスク所有者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" sz="800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今日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マイルストーン 1 –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0</TotalTime>
  <Words>633</Words>
  <Application>Microsoft Macintosh PowerPoint</Application>
  <PresentationFormat>Widescreen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3</cp:revision>
  <cp:lastPrinted>2020-08-31T22:23:58Z</cp:lastPrinted>
  <dcterms:created xsi:type="dcterms:W3CDTF">2020-10-13T17:45:05Z</dcterms:created>
  <dcterms:modified xsi:type="dcterms:W3CDTF">2022-09-11T04:33:35Z</dcterms:modified>
</cp:coreProperties>
</file>