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2" r:id="rId2"/>
    <p:sldId id="384" r:id="rId3"/>
    <p:sldId id="353" r:id="rId4"/>
    <p:sldId id="354" r:id="rId5"/>
    <p:sldId id="379" r:id="rId6"/>
    <p:sldId id="378" r:id="rId7"/>
    <p:sldId id="382" r:id="rId8"/>
    <p:sldId id="383" r:id="rId9"/>
    <p:sldId id="3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F5EDD2"/>
    <a:srgbClr val="EBE3CA"/>
    <a:srgbClr val="E3EEEE"/>
    <a:srgbClr val="EFEBE0"/>
    <a:srgbClr val="F6F2E7"/>
    <a:srgbClr val="EDF8F7"/>
    <a:srgbClr val="FAFFFF"/>
    <a:srgbClr val="EAF8F8"/>
    <a:srgbClr val="AF4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, patrón de fondo&#10;&#10;Descripción generada automáticamente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91982" y="620667"/>
            <a:ext cx="4800600" cy="5803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CARTA DEL PROYECTO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CARTA DEL PROYECTO SIX SIGMA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RECORDATORIO IMPORTANTE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47017-EAA0-87C6-AA1A-A13386126582}"/>
              </a:ext>
            </a:extLst>
          </p:cNvPr>
          <p:cNvSpPr txBox="1"/>
          <p:nvPr/>
        </p:nvSpPr>
        <p:spPr>
          <a:xfrm>
            <a:off x="496957" y="2027583"/>
            <a:ext cx="6559826" cy="377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" dirty="0">
                <a:latin typeface="Century Gothic" panose="020B0502020202020204" pitchFamily="34" charset="0"/>
              </a:rPr>
              <a:t>Una carta escrita narrativa debe ser distribuida y firmada por los patrocinadores del proyecto. Puede adjuntar una versión completa de esta plantilla a su carta escrita narrativa en un esfuerzo por mantenerla corta y concisa. 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" dirty="0">
                <a:latin typeface="Century Gothic" panose="020B0502020202020204" pitchFamily="34" charset="0"/>
              </a:rPr>
              <a:t>Asegúrese de reunirse con el equipo del proyecto y los patrocinadores antes de completar esta plantilla. Gran parte de la información requerida deberá provenir de una discusión con los miembros del equipo y los patrocinadores.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CARTA DEL PROYECTO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CARTA DEL PROYECTO SIX SIGMA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/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PATROCINADOR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ORGANIZATIVA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VERDES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FINALIZACIÓN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NEGROS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AHORROS ESPERADOS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ESTIMADOS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INFORMACIÓN GENERAL DEL PROYECTO</a:t>
            </a:r>
          </a:p>
        </p:txBody>
      </p:sp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| DE LA CARTA DEL PROYECTO SIX SIGMA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VISIÓN GENERAL DEL PROYECTO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ALCANCE DEL PROYECTO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CALENDARIO TENTATIVO</a:t>
            </a:r>
          </a:p>
        </p:txBody>
      </p:sp>
      <p:sp>
        <p:nvSpPr>
          <p:cNvPr id="44" name="TextBox 43">
            <a:hlinkClick r:id="rId3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4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5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RECURSOS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COSTOS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RIESGO, RESTRICCIONES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Y SUPOSICIONES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PREPARADO POR...</a:t>
            </a:r>
          </a:p>
        </p:txBody>
      </p:sp>
      <p:sp>
        <p:nvSpPr>
          <p:cNvPr id="53" name="TextBox 52">
            <a:hlinkClick r:id="rId5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3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6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BENEFICIOS Y CLIENTES</a:t>
            </a:r>
          </a:p>
        </p:txBody>
      </p:sp>
      <p:pic>
        <p:nvPicPr>
          <p:cNvPr id="20" name="Picture 19" descr="Forma, patrón de fondo&#10;&#10;Descripción generada automáticamente">
            <a:extLst>
              <a:ext uri="{FF2B5EF4-FFF2-40B4-BE49-F238E27FC236}">
                <a16:creationId xmlns:a16="http://schemas.microsoft.com/office/drawing/2014/main" id="{891F2E71-0312-9DA2-69CB-8E4E34916C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200" y="527050"/>
            <a:ext cx="4800600" cy="58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VISIÓN GENERAL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VISIÓN GENERAL DEL PROYECTO Y ALCANCE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ALCANCE DEL PROYECTO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16381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PROPÓSITO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/ MÉTRICAS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ENTREGABLES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96412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DENTRO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FUERA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CALENDARIO TENTATIVO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CALENDARIO TENTATIVO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09706"/>
              </p:ext>
            </p:extLst>
          </p:nvPr>
        </p:nvGraphicFramePr>
        <p:xfrm>
          <a:off x="447932" y="705678"/>
          <a:ext cx="10276896" cy="5563391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73311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 CLAVE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EMPEZAR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TERMINAR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 del formulario / Revisión preliminar / Alcance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Finalizar plan de proyecto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medición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análisis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mejora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control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Informe de resumen del proyecto y cierre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Y COSTOS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RECURSOS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RECURSOS DE SOPORTE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NECESIDADES ESPECIALES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45881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NOMBRES DE PROVEEDORES / TRABAJADORES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Suministros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Misceláneo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TOTALES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BENEFICIOS Y CLIENTES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BENEFICIOS Y CLIENTES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03887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DEL PROCESO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PRINCIPALES PARTES INTERESADAS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00818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PRESTACIÓN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 ESTIMACIÓN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MONTO ESTIMADO DEL BENEFICIO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 de costes específicos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Ingresos mejorados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Mayor productividad (suave)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Cumplimiento mejorado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Mejor toma de decisiones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Menos mantenimiento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Otros costos evitados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RIESGOS, RESTRICCIONES Y SUPOSICIONES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RIESGOS, RESTRICCIONES Y SUPUESTOS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35698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RESTRICCIONES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D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, patrón de fondo&#10;&#10;Descripción generada automáticamente">
            <a:extLst>
              <a:ext uri="{FF2B5EF4-FFF2-40B4-BE49-F238E27FC236}">
                <a16:creationId xmlns:a16="http://schemas.microsoft.com/office/drawing/2014/main" id="{41B95720-D5C1-FD35-62F5-008F243D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982" y="527050"/>
            <a:ext cx="4800600" cy="5803900"/>
          </a:xfrm>
          <a:prstGeom prst="rect">
            <a:avLst/>
          </a:prstGeom>
        </p:spPr>
      </p:pic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PREPARADO POR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71815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PREPARADO POR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12</TotalTime>
  <Words>594</Words>
  <Application>Microsoft Macintosh PowerPoint</Application>
  <PresentationFormat>Widescreen</PresentationFormat>
  <Paragraphs>186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Blosel</dc:creator>
  <cp:lastModifiedBy>Jason Flores</cp:lastModifiedBy>
  <cp:revision>6</cp:revision>
  <dcterms:created xsi:type="dcterms:W3CDTF">2022-04-23T12:55:33Z</dcterms:created>
  <dcterms:modified xsi:type="dcterms:W3CDTF">2022-09-11T04:16:57Z</dcterms:modified>
</cp:coreProperties>
</file>