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342" r:id="rId2"/>
    <p:sldId id="384" r:id="rId3"/>
    <p:sldId id="353" r:id="rId4"/>
    <p:sldId id="354" r:id="rId5"/>
    <p:sldId id="379" r:id="rId6"/>
    <p:sldId id="378" r:id="rId7"/>
    <p:sldId id="382" r:id="rId8"/>
    <p:sldId id="383" r:id="rId9"/>
    <p:sldId id="370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A"/>
    <a:srgbClr val="F5EDD2"/>
    <a:srgbClr val="EBE3CA"/>
    <a:srgbClr val="E3EEEE"/>
    <a:srgbClr val="EFEBE0"/>
    <a:srgbClr val="F6F2E7"/>
    <a:srgbClr val="EDF8F7"/>
    <a:srgbClr val="FAFFFF"/>
    <a:srgbClr val="EAF8F8"/>
    <a:srgbClr val="AF4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4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形状、背景パターン&#10;&#10;自動的に生成された説明">
            <a:extLst>
              <a:ext uri="{FF2B5EF4-FFF2-40B4-BE49-F238E27FC236}">
                <a16:creationId xmlns:a16="http://schemas.microsoft.com/office/drawing/2014/main" id="{0ACBBE1F-DE8A-061A-AFBD-1BB53BDD57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91982" y="620667"/>
            <a:ext cx="4800600" cy="5803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シックスシグマプロジェクト憲章テンプレート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シックスシグマプロジェクト憲章テンプレート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重要なリマインダー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47017-EAA0-87C6-AA1A-A13386126582}"/>
              </a:ext>
            </a:extLst>
          </p:cNvPr>
          <p:cNvSpPr txBox="1"/>
          <p:nvPr/>
        </p:nvSpPr>
        <p:spPr>
          <a:xfrm>
            <a:off x="496957" y="2027583"/>
            <a:ext cx="6559826" cy="377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物語的な書面による憲章は、プロジェクトのスポンサーによって配布され、署名されなければなりません。このテンプレートの完成版を物語の書かれた憲章に添付して、短く簡潔に保つことができます。 </a:t>
            </a:r>
          </a:p>
          <a:p>
            <a:pPr>
              <a:lnSpc>
                <a:spcPct val="15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ja" dirty="0">
                <a:latin typeface="Century Gothic" panose="020B0502020202020204" pitchFamily="34" charset="0"/>
              </a:rPr>
              <a:t>このテンプレートを完成させる前に、プロジェクトチームやスポンサーと必ず会ってください。必要な情報の多くは、チームメンバーやスポンサーとのディスカッションから得る必要があります。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シックスシグマプロジェクト憲章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シックスシグマプロジェクト憲章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/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プロジェクトマネージャー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プロジェクトスポンサー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電子メール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電話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組織単位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割り当てられたグリーンベルト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開始予定日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完成予定日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割り当てられた黒帯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期待される節約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推定コスト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一般的なプロジェクト情報</a:t>
            </a:r>
          </a:p>
        </p:txBody>
      </p:sp>
    </p:spTree>
    <p:extLst>
      <p:ext uri="{BB962C8B-B14F-4D97-AF65-F5344CB8AC3E}">
        <p14:creationId xmlns:p14="http://schemas.microsoft.com/office/powerpoint/2010/main" val="91888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シックスシグマプロジェクト憲章|  目次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プロジェクト概要とプロジェクト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範囲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暫定スケジュール</a:t>
            </a:r>
          </a:p>
        </p:txBody>
      </p:sp>
      <p:sp>
        <p:nvSpPr>
          <p:cNvPr id="44" name="TextBox 43">
            <a:hlinkClick r:id="rId3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4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5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リソースと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コスト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リスク、制約、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仮定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によって準備...</a:t>
            </a:r>
          </a:p>
        </p:txBody>
      </p:sp>
      <p:sp>
        <p:nvSpPr>
          <p:cNvPr id="53" name="TextBox 52">
            <a:hlinkClick r:id="rId5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3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6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利点と顧客</a:t>
            </a:r>
          </a:p>
        </p:txBody>
      </p:sp>
      <p:pic>
        <p:nvPicPr>
          <p:cNvPr id="20" name="Picture 19" descr="形状、背景パターン&#10;&#10;自動的に生成された説明">
            <a:extLst>
              <a:ext uri="{FF2B5EF4-FFF2-40B4-BE49-F238E27FC236}">
                <a16:creationId xmlns:a16="http://schemas.microsoft.com/office/drawing/2014/main" id="{891F2E71-0312-9DA2-69CB-8E4E34916C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6200" y="527050"/>
            <a:ext cx="4800600" cy="58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プロジェクト概要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プロジェクト概要とプロジェクト範囲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プロジェクトの範囲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16381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問題または問題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プロジェクトの目的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ビジネスケース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目標/指標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期待される成果物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96412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範囲内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範囲外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暫定スケジュール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暫定スケジュール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09706"/>
              </p:ext>
            </p:extLst>
          </p:nvPr>
        </p:nvGraphicFramePr>
        <p:xfrm>
          <a:off x="447932" y="705678"/>
          <a:ext cx="10276896" cy="5563391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73311">
                <a:tc>
                  <a:txBody>
                    <a:bodyPr/>
                    <a:lstStyle/>
                    <a:p>
                      <a:pPr algn="l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重要なマイルストーン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始める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終える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プロジェクトチームの結成 / 予備審査 / 範囲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プロジェクト計画/チャーター/キックオフの確定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フェーズの定義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測定フェーズ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分析フェーズ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改善フェーズ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制御フェーズ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プロジェクト概要レポートと終了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リソースとコスト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リソース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プロジェクトチーム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サポートリソース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特別なニーズ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コスト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45881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コストタイプ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仕入先/作業者名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数量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量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労働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調度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雑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総費用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利点と顧客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福利厚生とお客様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403887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プロセス所有者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主要な利害関係者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最終顧客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期待されるメリット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00818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福利厚生の種類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見積りの根拠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給付金額の概算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具体的なコスト削減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25,000.00ドル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収益の向上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$ 92,500.00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生産性の向上(ソフト)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$ 17,500.00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コンプライアンスの向上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12,000.00ドル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より良い意思決定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$ 18,500.00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少ないメンテナンス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26,000.00ドル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その他のコストを回避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$ 46,250.00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総利益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$ 237,750.00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リスク、制約、仮定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リスク、制約、仮定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35698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リスク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3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制約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D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仮定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状、背景パターン&#10;&#10;自動的に生成された説明">
            <a:extLst>
              <a:ext uri="{FF2B5EF4-FFF2-40B4-BE49-F238E27FC236}">
                <a16:creationId xmlns:a16="http://schemas.microsoft.com/office/drawing/2014/main" id="{41B95720-D5C1-FD35-62F5-008F243DA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982" y="527050"/>
            <a:ext cx="4800600" cy="5803900"/>
          </a:xfrm>
          <a:prstGeom prst="rect">
            <a:avLst/>
          </a:prstGeom>
        </p:spPr>
      </p:pic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作成者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71815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作成者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作成者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12</TotalTime>
  <Words>1355</Words>
  <Application>Microsoft Macintosh PowerPoint</Application>
  <PresentationFormat>Widescreen</PresentationFormat>
  <Paragraphs>186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Thomas Blosel</dc:creator>
  <cp:lastModifiedBy>Jason Flores</cp:lastModifiedBy>
  <cp:revision>6</cp:revision>
  <dcterms:created xsi:type="dcterms:W3CDTF">2022-04-23T12:55:33Z</dcterms:created>
  <dcterms:modified xsi:type="dcterms:W3CDTF">2022-09-11T04:33:30Z</dcterms:modified>
</cp:coreProperties>
</file>