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template.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36" autoAdjust="0"/>
    <p:restoredTop sz="86447"/>
  </p:normalViewPr>
  <p:slideViewPr>
    <p:cSldViewPr snapToGrid="0" snapToObjects="1">
      <p:cViewPr>
        <p:scale>
          <a:sx n="100" d="100"/>
          <a:sy n="100" d="100"/>
        </p:scale>
        <p:origin x="160" y="16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svg"/><Relationship Id="rId2" Type="http://schemas.openxmlformats.org/officeDocument/2006/relationships/hyperlink" Target="http://bit.ly/2JohkOf" TargetMode="Externa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5" Type="http://schemas.openxmlformats.org/officeDocument/2006/relationships/image" Target="../media/image13.svg"/><Relationship Id="rId10" Type="http://schemas.openxmlformats.org/officeDocument/2006/relationships/image" Target="../media/image8.png"/><Relationship Id="rId19" Type="http://schemas.openxmlformats.org/officeDocument/2006/relationships/image" Target="../media/image17.sv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16="http://schemas.microsoft.com/office/drawing/2014/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a:r>
              <a:rPr lang="pt" sz="2200" b="1" dirty="0">
                <a:solidFill>
                  <a:schemeClr val="tx1">
                    <a:lumMod val="75000"/>
                    <a:lumOff val="25000"/>
                  </a:schemeClr>
                </a:solidFill>
                <a:latin typeface="Century Gothic" panose="020B0502020202020204" pitchFamily="34" charset="0"/>
              </a:rPr>
              <a:t>MODELO DO PLANO DE MARKETING DE MÍDIA SOCIAL Do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PLANO DE MARKETING DE MÍDIA SOCIAL</a:t>
            </a:r>
            <a:endParaRPr lang="en-US" dirty="0">
              <a:solidFill>
                <a:schemeClr val="bg1"/>
              </a:solidFill>
              <a:latin typeface="Century Gothic" panose="020B0502020202020204" pitchFamily="34" charset="0"/>
              <a:ea typeface="Arial" charset="0"/>
              <a:cs typeface="Arial" charset="0"/>
            </a:endParaRP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dirty="0">
                <a:solidFill>
                  <a:schemeClr val="tx1"/>
                </a:solidFill>
                <a:latin typeface="Century Gothic" panose="020B0502020202020204" pitchFamily="34" charset="0"/>
              </a:rPr>
              <a:t>PÚBLICO-ALVO</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dirty="0">
                <a:solidFill>
                  <a:schemeClr val="tx1"/>
                </a:solidFill>
                <a:latin typeface="Century Gothic" panose="020B0502020202020204" pitchFamily="34" charset="0"/>
              </a:rPr>
              <a:t>OBJECTIVOS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dirty="0">
                <a:solidFill>
                  <a:schemeClr val="tx1"/>
                </a:solidFill>
                <a:latin typeface="Century Gothic" panose="020B0502020202020204" pitchFamily="34" charset="0"/>
              </a:rPr>
              <a:t>ESTRATÉGIA</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dirty="0">
                <a:solidFill>
                  <a:schemeClr val="tx1"/>
                </a:solidFill>
                <a:latin typeface="Century Gothic" panose="020B0502020202020204" pitchFamily="34" charset="0"/>
              </a:rPr>
              <a:t>CONTEÚDO</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Perfil do cliente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Metas de Negócios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Ações Estratégicas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Tipos de conteúdo</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Idade</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Localização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Aumentar a exposição</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Reduzir custos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Ampliar a Presença Social</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Aumentar os recursos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Mensagens breves</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Vídeo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Nossa Oferta Única</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Metas de Marketing</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Métricas para medir</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r>
              <a:rPr lang="pt" sz="1400" dirty="0">
                <a:solidFill>
                  <a:schemeClr val="tx1"/>
                </a:solidFill>
                <a:latin typeface="Century Gothic" panose="020B0502020202020204" pitchFamily="34" charset="0"/>
              </a:rPr>
              <a:t>Plataformas de Mídia Social</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Serviço</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Produto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Adquirir leads</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Fortalecer a Conscientização da Marca</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Assinaturas</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Tráfego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pt"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Homem com preenchimento sólido">
              <a:extLst>
                <a:ext uri="{FF2B5EF4-FFF2-40B4-BE49-F238E27FC236}">
                  <a16:creationId xmlns:a16="http://schemas.microsoft.com/office/drawing/2014/main" id="{5E705968-F70B-6346-9046-DF758FD6E9B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60647" y="1070690"/>
              <a:ext cx="408267" cy="408267"/>
            </a:xfrm>
            <a:prstGeom prst="rect">
              <a:avLst/>
            </a:prstGeom>
          </p:spPr>
        </p:pic>
        <p:pic>
          <p:nvPicPr>
            <p:cNvPr id="11" name="Graphic 10" descr="Mulher com preenchimento sólido">
              <a:extLst>
                <a:ext uri="{FF2B5EF4-FFF2-40B4-BE49-F238E27FC236}">
                  <a16:creationId xmlns:a16="http://schemas.microsoft.com/office/drawing/2014/main" id="{77F72700-EE1A-0F45-9E0B-EF80308F672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33918" y="1165270"/>
              <a:ext cx="408267" cy="408267"/>
            </a:xfrm>
            <a:prstGeom prst="rect">
              <a:avLst/>
            </a:prstGeom>
          </p:spPr>
        </p:pic>
        <p:pic>
          <p:nvPicPr>
            <p:cNvPr id="13" name="Graphic 12" descr="Lupa com enchimento sólido">
              <a:extLst>
                <a:ext uri="{FF2B5EF4-FFF2-40B4-BE49-F238E27FC236}">
                  <a16:creationId xmlns:a16="http://schemas.microsoft.com/office/drawing/2014/main" id="{BD2334FC-856E-2846-B8AB-6CCABB28E91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6300000">
              <a:off x="1992846" y="892786"/>
              <a:ext cx="601306" cy="601306"/>
            </a:xfrm>
            <a:prstGeom prst="rect">
              <a:avLst/>
            </a:prstGeom>
          </p:spPr>
        </p:pic>
      </p:grpSp>
      <p:pic>
        <p:nvPicPr>
          <p:cNvPr id="15" name="Graphic 14" descr="Bullseye com preenchimento sólido">
            <a:extLst>
              <a:ext uri="{FF2B5EF4-FFF2-40B4-BE49-F238E27FC236}">
                <a16:creationId xmlns:a16="http://schemas.microsoft.com/office/drawing/2014/main" id="{E9985D67-AB65-E143-969C-BFCF9BBEC7F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043611" y="968838"/>
            <a:ext cx="778613" cy="778613"/>
          </a:xfrm>
          <a:prstGeom prst="rect">
            <a:avLst/>
          </a:prstGeom>
        </p:spPr>
      </p:pic>
      <p:pic>
        <p:nvPicPr>
          <p:cNvPr id="17" name="Graphic 16" descr="Peças de xadrez com preenchimento sólido">
            <a:extLst>
              <a:ext uri="{FF2B5EF4-FFF2-40B4-BE49-F238E27FC236}">
                <a16:creationId xmlns:a16="http://schemas.microsoft.com/office/drawing/2014/main" id="{815739B0-6B96-2A42-929D-AEEF28117C49}"/>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996168" y="959937"/>
            <a:ext cx="817714" cy="817714"/>
          </a:xfrm>
          <a:prstGeom prst="rect">
            <a:avLst/>
          </a:prstGeom>
        </p:spPr>
      </p:pic>
      <p:pic>
        <p:nvPicPr>
          <p:cNvPr id="19" name="Graphic 18" descr="Bolha de bate-papo com preenchimento sólido">
            <a:extLst>
              <a:ext uri="{FF2B5EF4-FFF2-40B4-BE49-F238E27FC236}">
                <a16:creationId xmlns:a16="http://schemas.microsoft.com/office/drawing/2014/main" id="{4B47ECBC-717F-564B-B004-2AFC82457A5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042356" y="910075"/>
            <a:ext cx="488252" cy="488252"/>
          </a:xfrm>
          <a:prstGeom prst="rect">
            <a:avLst/>
          </a:prstGeom>
        </p:spPr>
      </p:pic>
      <p:pic>
        <p:nvPicPr>
          <p:cNvPr id="21" name="Graphic 20" descr="Documento com preenchimento sólido">
            <a:extLst>
              <a:ext uri="{FF2B5EF4-FFF2-40B4-BE49-F238E27FC236}">
                <a16:creationId xmlns:a16="http://schemas.microsoft.com/office/drawing/2014/main" id="{7485304C-DB86-A04D-A479-B9EE2064E875}"/>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1437693" y="1010870"/>
            <a:ext cx="488252" cy="488252"/>
          </a:xfrm>
          <a:prstGeom prst="rect">
            <a:avLst/>
          </a:prstGeom>
        </p:spPr>
      </p:pic>
      <p:pic>
        <p:nvPicPr>
          <p:cNvPr id="23" name="Graphic 22" descr="Imagens com preenchimento sólido">
            <a:extLst>
              <a:ext uri="{FF2B5EF4-FFF2-40B4-BE49-F238E27FC236}">
                <a16:creationId xmlns:a16="http://schemas.microsoft.com/office/drawing/2014/main" id="{96E5EE24-33D9-2343-B064-BA5601A29923}"/>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thm15="http://schemas.microsoft.com/office/thememl/2012/main"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TotalTime>
  <Words>179</Words>
  <Application>Microsoft Macintosh PowerPoint</Application>
  <PresentationFormat>Widescreen</PresentationFormat>
  <Paragraphs>58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oreProperties xmlns:dc="http://purl.org/dc/elements/1.1/" xmlns:dcterms="http://purl.org/dc/terms/" xmlns:xsi="http://www.w3.org/2001/XMLSchema-instance" xmlns="http://schemas.openxmlformats.org/package/2006/metadata/core-properties">
  <dc:title>Apresentação do PowerPoint</dc:title>
  <dc:creator>Erica Waite</dc:creator>
  <lastModifiedBy>Erica Waite</lastModifiedBy>
  <revision>15</revision>
  <lastPrinted>2020-08-31T22:23:58.0000000Z</lastPrinted>
  <dcterms:created xsi:type="dcterms:W3CDTF">2021-01-22T18:24:51.0000000Z</dcterms:created>
  <dcterms:modified xsi:type="dcterms:W3CDTF">2021-01-22T19:14:35.0000000Z</dcterms:modified>
</coreProperties>
</file>